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9" r:id="rId2"/>
    <p:sldMasterId id="2147483718" r:id="rId3"/>
  </p:sldMasterIdLst>
  <p:notesMasterIdLst>
    <p:notesMasterId r:id="rId48"/>
  </p:notesMasterIdLst>
  <p:sldIdLst>
    <p:sldId id="260" r:id="rId4"/>
    <p:sldId id="259" r:id="rId5"/>
    <p:sldId id="262" r:id="rId6"/>
    <p:sldId id="5959" r:id="rId7"/>
    <p:sldId id="414" r:id="rId8"/>
    <p:sldId id="256" r:id="rId9"/>
    <p:sldId id="6192" r:id="rId10"/>
    <p:sldId id="298" r:id="rId11"/>
    <p:sldId id="287" r:id="rId12"/>
    <p:sldId id="288" r:id="rId13"/>
    <p:sldId id="289" r:id="rId14"/>
    <p:sldId id="290" r:id="rId15"/>
    <p:sldId id="6190" r:id="rId16"/>
    <p:sldId id="299" r:id="rId17"/>
    <p:sldId id="268" r:id="rId18"/>
    <p:sldId id="6186" r:id="rId19"/>
    <p:sldId id="300" r:id="rId20"/>
    <p:sldId id="6193" r:id="rId21"/>
    <p:sldId id="292" r:id="rId22"/>
    <p:sldId id="301" r:id="rId23"/>
    <p:sldId id="302" r:id="rId24"/>
    <p:sldId id="261" r:id="rId25"/>
    <p:sldId id="303" r:id="rId26"/>
    <p:sldId id="295" r:id="rId27"/>
    <p:sldId id="6191" r:id="rId28"/>
    <p:sldId id="6189" r:id="rId29"/>
    <p:sldId id="6188" r:id="rId30"/>
    <p:sldId id="304" r:id="rId31"/>
    <p:sldId id="305" r:id="rId32"/>
    <p:sldId id="6041" r:id="rId33"/>
    <p:sldId id="6171" r:id="rId34"/>
    <p:sldId id="6172" r:id="rId35"/>
    <p:sldId id="258" r:id="rId36"/>
    <p:sldId id="6175" r:id="rId37"/>
    <p:sldId id="6176" r:id="rId38"/>
    <p:sldId id="6177" r:id="rId39"/>
    <p:sldId id="6178" r:id="rId40"/>
    <p:sldId id="6179" r:id="rId41"/>
    <p:sldId id="6180" r:id="rId42"/>
    <p:sldId id="6181" r:id="rId43"/>
    <p:sldId id="6182" r:id="rId44"/>
    <p:sldId id="6183" r:id="rId45"/>
    <p:sldId id="6184" r:id="rId46"/>
    <p:sldId id="6174" r:id="rId47"/>
  </p:sldIdLst>
  <p:sldSz cx="9144000" cy="5143500" type="screen16x9"/>
  <p:notesSz cx="6858000" cy="9144000"/>
  <p:embeddedFontLst>
    <p:embeddedFont>
      <p:font typeface="#9Slide03 IcielUni Sans Heavy" panose="00000500000000000000" pitchFamily="2" charset="0"/>
      <p:bold r:id="rId49"/>
    </p:embeddedFont>
    <p:embeddedFont>
      <p:font typeface="#9Slide03 Roboto Condensed" panose="02000000000000000000" pitchFamily="2" charset="0"/>
      <p:regular r:id="rId50"/>
      <p:bold r:id="rId51"/>
    </p:embeddedFont>
    <p:embeddedFont>
      <p:font typeface="#9Slide05 FS Blonde Script" panose="03000503000000000000" pitchFamily="65" charset="0"/>
      <p:italic r:id="rId52"/>
    </p:embeddedFont>
    <p:embeddedFont>
      <p:font typeface="#9Slide05 HLT Boulevard" panose="00000400000000000000" pitchFamily="2" charset="0"/>
      <p:italic r:id="rId53"/>
    </p:embeddedFont>
    <p:embeddedFont>
      <p:font typeface="#9Slide05 SVNShintia Script" panose="02000804000000020003" pitchFamily="2" charset="0"/>
      <p:regular r:id="rId54"/>
    </p:embeddedFont>
    <p:embeddedFont>
      <p:font typeface="#9Slide07 Hillda" pitchFamily="2" charset="0"/>
      <p:regular r:id="rId55"/>
    </p:embeddedFont>
    <p:embeddedFont>
      <p:font typeface="#9Slide07 IcielBaliho Script" pitchFamily="2" charset="0"/>
      <p:regular r:id="rId56"/>
    </p:embeddedFont>
    <p:embeddedFont>
      <p:font typeface="#9Slide07 IcielBC Cubano Normal" panose="00000500000000000000" pitchFamily="2" charset="0"/>
      <p:regular r:id="rId57"/>
    </p:embeddedFont>
    <p:embeddedFont>
      <p:font typeface="Abel" panose="02000506030000020004" charset="0"/>
      <p:regular r:id="rId58"/>
    </p:embeddedFont>
    <p:embeddedFont>
      <p:font typeface="Barlow" panose="00000500000000000000" charset="0"/>
      <p:regular r:id="rId59"/>
      <p:bold r:id="rId60"/>
      <p:italic r:id="rId61"/>
      <p:boldItalic r:id="rId62"/>
    </p:embeddedFont>
    <p:embeddedFont>
      <p:font typeface="BenchNine" panose="020B0604020202020204" charset="0"/>
      <p:regular r:id="rId63"/>
      <p:bold r:id="rId64"/>
    </p:embeddedFont>
    <p:embeddedFont>
      <p:font typeface="Bubblegum Sans" panose="020B0604020202020204" charset="0"/>
      <p:regular r:id="rId65"/>
    </p:embeddedFont>
    <p:embeddedFont>
      <p:font typeface="Calibri" panose="020F0502020204030204" pitchFamily="34" charset="0"/>
      <p:regular r:id="rId66"/>
      <p:bold r:id="rId67"/>
      <p:italic r:id="rId68"/>
      <p:boldItalic r:id="rId69"/>
    </p:embeddedFont>
    <p:embeddedFont>
      <p:font typeface="Lexend Deca" panose="020B0604020202020204" charset="0"/>
      <p:regular r:id="rId70"/>
    </p:embeddedFont>
    <p:embeddedFont>
      <p:font typeface="Montserrat" panose="02000505000000020004" pitchFamily="2" charset="0"/>
      <p:regular r:id="rId71"/>
      <p:bold r:id="rId72"/>
      <p:italic r:id="rId73"/>
      <p:boldItalic r:id="rId74"/>
    </p:embeddedFont>
    <p:embeddedFont>
      <p:font typeface="Open Sans" panose="020B0606030504020204" pitchFamily="34" charset="0"/>
      <p:regular r:id="rId75"/>
      <p:bold r:id="rId76"/>
      <p:italic r:id="rId77"/>
      <p:boldItalic r:id="rId78"/>
    </p:embeddedFont>
    <p:embeddedFont>
      <p:font typeface="Roboto Slab Regular" pitchFamily="2" charset="0"/>
      <p:regular r:id="rId79"/>
    </p:embeddedFont>
    <p:embeddedFont>
      <p:font typeface="Staatliches" charset="0"/>
      <p:regular r:id="rId80"/>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BBFBC"/>
    <a:srgbClr val="F2C84B"/>
    <a:srgbClr val="B2D0CD"/>
    <a:srgbClr val="F25D27"/>
    <a:srgbClr val="2E5955"/>
    <a:srgbClr val="EF5927"/>
    <a:srgbClr val="F5934A"/>
    <a:srgbClr val="BF504D"/>
    <a:srgbClr val="1E6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41" autoAdjust="0"/>
    <p:restoredTop sz="93969" autoAdjust="0"/>
  </p:normalViewPr>
  <p:slideViewPr>
    <p:cSldViewPr snapToGrid="0">
      <p:cViewPr varScale="1">
        <p:scale>
          <a:sx n="91" d="100"/>
          <a:sy n="91" d="100"/>
        </p:scale>
        <p:origin x="9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font" Target="fonts/font28.fntdata"/><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 Target="slides/slide2.xml"/><Relationship Id="rId61" Type="http://schemas.openxmlformats.org/officeDocument/2006/relationships/font" Target="fonts/font13.fntdata"/><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0E798-8BB4-4507-B346-5C123DF55B3C}"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D0E37-48D0-470A-B7BD-EE016021F55D}" type="slidenum">
              <a:rPr lang="en-US" smtClean="0"/>
              <a:t>‹#›</a:t>
            </a:fld>
            <a:endParaRPr lang="en-US"/>
          </a:p>
        </p:txBody>
      </p:sp>
    </p:spTree>
    <p:extLst>
      <p:ext uri="{BB962C8B-B14F-4D97-AF65-F5344CB8AC3E}">
        <p14:creationId xmlns:p14="http://schemas.microsoft.com/office/powerpoint/2010/main" val="127606285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f4da77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f4da77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f4da77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f4da77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43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Đông Bắc là nơi đón những đợt gió mùa Đông Bắc đầu tiên và cũng là nơi đón những đợt gió mùa Đông Bắc cuối cùng kết hợp với địa hình có hướng vòng cung mở rộng về phía Bắc (đóng gió) nên Đông Bắc chịu ảnh hưởng lớn nhất của gió mùa Đông Bắc và lạnh nhất nước ta.</a:t>
            </a:r>
            <a:endParaRPr lang="en-US" dirty="0"/>
          </a:p>
        </p:txBody>
      </p:sp>
      <p:sp>
        <p:nvSpPr>
          <p:cNvPr id="4" name="Slide Number Placeholder 3"/>
          <p:cNvSpPr>
            <a:spLocks noGrp="1"/>
          </p:cNvSpPr>
          <p:nvPr>
            <p:ph type="sldNum" sz="quarter" idx="5"/>
          </p:nvPr>
        </p:nvSpPr>
        <p:spPr/>
        <p:txBody>
          <a:bodyPr/>
          <a:lstStyle/>
          <a:p>
            <a:fld id="{9CDD0E37-48D0-470A-B7BD-EE016021F55D}" type="slidenum">
              <a:rPr lang="en-US" smtClean="0"/>
              <a:t>41</a:t>
            </a:fld>
            <a:endParaRPr lang="en-US"/>
          </a:p>
        </p:txBody>
      </p:sp>
    </p:spTree>
    <p:extLst>
      <p:ext uri="{BB962C8B-B14F-4D97-AF65-F5344CB8AC3E}">
        <p14:creationId xmlns:p14="http://schemas.microsoft.com/office/powerpoint/2010/main" val="816908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000000"/>
                </a:solidFill>
                <a:effectLst/>
                <a:latin typeface="Open Sans" panose="020B0606030504020204" pitchFamily="34" charset="0"/>
              </a:rPr>
              <a:t>Lời giải:</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Miền Trung có mưa lệch về thu đông là do vào đầu mùa miền Trung chịu ảnh hưởng mạnh mẽ của gió phơn khô nóng nên không có mưa hoặc mưa rất ít, còn vào cuối mùa có gió mùa Đông Bắc thổi qua biển kết hợp với địa hình Trường Sơn nên gây mưa lớn.</a:t>
            </a:r>
          </a:p>
          <a:p>
            <a:pPr algn="just"/>
            <a:r>
              <a:rPr lang="vi-VN" b="0" i="0" dirty="0">
                <a:solidFill>
                  <a:srgbClr val="000000"/>
                </a:solidFill>
                <a:effectLst/>
                <a:latin typeface="Open Sans" panose="020B0606030504020204" pitchFamily="34" charset="0"/>
              </a:rPr>
              <a:t>Đáp án cần chọn là: B</a:t>
            </a:r>
          </a:p>
          <a:p>
            <a:endParaRPr lang="en-US" dirty="0"/>
          </a:p>
        </p:txBody>
      </p:sp>
      <p:sp>
        <p:nvSpPr>
          <p:cNvPr id="4" name="Slide Number Placeholder 3"/>
          <p:cNvSpPr>
            <a:spLocks noGrp="1"/>
          </p:cNvSpPr>
          <p:nvPr>
            <p:ph type="sldNum" sz="quarter" idx="5"/>
          </p:nvPr>
        </p:nvSpPr>
        <p:spPr/>
        <p:txBody>
          <a:bodyPr/>
          <a:lstStyle/>
          <a:p>
            <a:fld id="{9CDD0E37-48D0-470A-B7BD-EE016021F55D}" type="slidenum">
              <a:rPr lang="en-US" smtClean="0"/>
              <a:t>42</a:t>
            </a:fld>
            <a:endParaRPr lang="en-US"/>
          </a:p>
        </p:txBody>
      </p:sp>
    </p:spTree>
    <p:extLst>
      <p:ext uri="{BB962C8B-B14F-4D97-AF65-F5344CB8AC3E}">
        <p14:creationId xmlns:p14="http://schemas.microsoft.com/office/powerpoint/2010/main" val="1280379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000000"/>
                </a:solidFill>
                <a:effectLst/>
                <a:latin typeface="Open Sans" panose="020B0606030504020204" pitchFamily="34" charset="0"/>
              </a:rPr>
              <a:t>Lời giải:</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Vào thời kì mùa đông, Bắc Bộ chịu ảnh hưởng trực tiếp của gió mùa Đông Bắc nên có mùa đông rất lạnh, khô, ít mưa. Nam Bộ nằm ngoài phạm vi tác động của gió mùa Đông Bắc, chỉ chịu ảnh hưởng của Tín phong Đông Bắc nên thời kì này đang là mùa khô sâu sắc ở Nam Bộ còn Trung Bộ nằm ở vị trí chuyển tiếp giữa các hoàn lưu khác nhau nên có thời tiết se lạnh, khô. Chính vì vậy, thời tiết và khí hậu ở Bắc Bộ, Trung Bộ và Nam Bộ không giống nhau.</a:t>
            </a:r>
          </a:p>
          <a:p>
            <a:pPr algn="just"/>
            <a:r>
              <a:rPr lang="vi-VN" b="0" i="0" dirty="0">
                <a:solidFill>
                  <a:srgbClr val="000000"/>
                </a:solidFill>
                <a:effectLst/>
                <a:latin typeface="Open Sans" panose="020B0606030504020204" pitchFamily="34" charset="0"/>
              </a:rPr>
              <a:t>Đáp án cần chọn là: C</a:t>
            </a:r>
          </a:p>
          <a:p>
            <a:endParaRPr lang="en-US" dirty="0"/>
          </a:p>
        </p:txBody>
      </p:sp>
      <p:sp>
        <p:nvSpPr>
          <p:cNvPr id="4" name="Slide Number Placeholder 3"/>
          <p:cNvSpPr>
            <a:spLocks noGrp="1"/>
          </p:cNvSpPr>
          <p:nvPr>
            <p:ph type="sldNum" sz="quarter" idx="5"/>
          </p:nvPr>
        </p:nvSpPr>
        <p:spPr/>
        <p:txBody>
          <a:bodyPr/>
          <a:lstStyle/>
          <a:p>
            <a:fld id="{9CDD0E37-48D0-470A-B7BD-EE016021F55D}" type="slidenum">
              <a:rPr lang="en-US" smtClean="0"/>
              <a:t>43</a:t>
            </a:fld>
            <a:endParaRPr lang="en-US"/>
          </a:p>
        </p:txBody>
      </p:sp>
    </p:spTree>
    <p:extLst>
      <p:ext uri="{BB962C8B-B14F-4D97-AF65-F5344CB8AC3E}">
        <p14:creationId xmlns:p14="http://schemas.microsoft.com/office/powerpoint/2010/main" val="277023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f4da77512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f4da77512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9f4da77512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9f4da77512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DD0E37-48D0-470A-B7BD-EE016021F55D}" type="slidenum">
              <a:rPr lang="en-US" smtClean="0"/>
              <a:t>5</a:t>
            </a:fld>
            <a:endParaRPr lang="en-US"/>
          </a:p>
        </p:txBody>
      </p:sp>
    </p:spTree>
    <p:extLst>
      <p:ext uri="{BB962C8B-B14F-4D97-AF65-F5344CB8AC3E}">
        <p14:creationId xmlns:p14="http://schemas.microsoft.com/office/powerpoint/2010/main" val="53113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D0E37-48D0-470A-B7BD-EE016021F55D}" type="slidenum">
              <a:rPr lang="en-US" smtClean="0"/>
              <a:t>15</a:t>
            </a:fld>
            <a:endParaRPr lang="en-US"/>
          </a:p>
        </p:txBody>
      </p:sp>
    </p:spTree>
    <p:extLst>
      <p:ext uri="{BB962C8B-B14F-4D97-AF65-F5344CB8AC3E}">
        <p14:creationId xmlns:p14="http://schemas.microsoft.com/office/powerpoint/2010/main" val="54261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DD0E37-48D0-470A-B7BD-EE016021F55D}" type="slidenum">
              <a:rPr lang="en-US" smtClean="0"/>
              <a:t>16</a:t>
            </a:fld>
            <a:endParaRPr lang="en-US"/>
          </a:p>
        </p:txBody>
      </p:sp>
    </p:spTree>
    <p:extLst>
      <p:ext uri="{BB962C8B-B14F-4D97-AF65-F5344CB8AC3E}">
        <p14:creationId xmlns:p14="http://schemas.microsoft.com/office/powerpoint/2010/main" val="1221669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85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95B7CB41-08C3-478C-A6EB-E5972CA4D874}"/>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5D9478DD-FBA4-4FD7-A484-AA75CB8D0B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Nh</a:t>
            </a:r>
            <a:r>
              <a:rPr lang="vi-VN" altLang="en-US"/>
              <a:t>ư</a:t>
            </a:r>
            <a:r>
              <a:rPr lang="en-US" altLang="en-US"/>
              <a:t> vậy thông qua bài học hnay, các em đã nghiên cứu đ</a:t>
            </a:r>
            <a:r>
              <a:rPr lang="vi-VN" altLang="en-US"/>
              <a:t>ư</a:t>
            </a:r>
            <a:r>
              <a:rPr lang="en-US" altLang="en-US"/>
              <a:t>ợc đặc điểm 2 mùa khí hậu ở n</a:t>
            </a:r>
            <a:r>
              <a:rPr lang="vi-VN" altLang="en-US"/>
              <a:t>ư</a:t>
            </a:r>
            <a:r>
              <a:rPr lang="en-US" altLang="en-US"/>
              <a:t>ớc ta, đó là mùa gió ĐB và mùa gió Tây Nam. </a:t>
            </a:r>
          </a:p>
        </p:txBody>
      </p:sp>
      <p:sp>
        <p:nvSpPr>
          <p:cNvPr id="5124" name="Slide Number Placeholder 3">
            <a:extLst>
              <a:ext uri="{FF2B5EF4-FFF2-40B4-BE49-F238E27FC236}">
                <a16:creationId xmlns:a16="http://schemas.microsoft.com/office/drawing/2014/main" id="{323C9ECE-7DDD-4BB1-AA8A-F952BBCE944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FFEEA6E-0DA7-47E4-82F9-072C5762AECC}" type="slidenum">
              <a:rPr lang="en-US" altLang="en-US" smtClean="0"/>
              <a:pPr fontAlgn="base">
                <a:spcBef>
                  <a:spcPct val="0"/>
                </a:spcBef>
                <a:spcAft>
                  <a:spcPct val="0"/>
                </a:spcAft>
              </a:pPr>
              <a:t>26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D0E37-48D0-470A-B7BD-EE016021F55D}" type="slidenum">
              <a:rPr lang="en-US" smtClean="0"/>
              <a:t>30</a:t>
            </a:fld>
            <a:endParaRPr lang="en-US"/>
          </a:p>
        </p:txBody>
      </p:sp>
    </p:spTree>
    <p:extLst>
      <p:ext uri="{BB962C8B-B14F-4D97-AF65-F5344CB8AC3E}">
        <p14:creationId xmlns:p14="http://schemas.microsoft.com/office/powerpoint/2010/main" val="32231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9275" y="224083"/>
            <a:ext cx="9182550" cy="4610595"/>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6" name="Google Shape;16;p2"/>
          <p:cNvSpPr txBox="1">
            <a:spLocks noGrp="1"/>
          </p:cNvSpPr>
          <p:nvPr>
            <p:ph type="ctrTitle"/>
          </p:nvPr>
        </p:nvSpPr>
        <p:spPr>
          <a:xfrm>
            <a:off x="720000" y="1117500"/>
            <a:ext cx="3852000" cy="2177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5200">
                <a:solidFill>
                  <a:srgbClr val="0C1D3F"/>
                </a:solidFill>
              </a:defRPr>
            </a:lvl2pPr>
            <a:lvl3pPr lvl="2" algn="ctr">
              <a:spcBef>
                <a:spcPts val="0"/>
              </a:spcBef>
              <a:spcAft>
                <a:spcPts val="0"/>
              </a:spcAft>
              <a:buClr>
                <a:srgbClr val="0C1D3F"/>
              </a:buClr>
              <a:buSzPts val="5200"/>
              <a:buNone/>
              <a:defRPr sz="5200">
                <a:solidFill>
                  <a:srgbClr val="0C1D3F"/>
                </a:solidFill>
              </a:defRPr>
            </a:lvl3pPr>
            <a:lvl4pPr lvl="3" algn="ctr">
              <a:spcBef>
                <a:spcPts val="0"/>
              </a:spcBef>
              <a:spcAft>
                <a:spcPts val="0"/>
              </a:spcAft>
              <a:buClr>
                <a:srgbClr val="0C1D3F"/>
              </a:buClr>
              <a:buSzPts val="5200"/>
              <a:buNone/>
              <a:defRPr sz="5200">
                <a:solidFill>
                  <a:srgbClr val="0C1D3F"/>
                </a:solidFill>
              </a:defRPr>
            </a:lvl4pPr>
            <a:lvl5pPr lvl="4" algn="ctr">
              <a:spcBef>
                <a:spcPts val="0"/>
              </a:spcBef>
              <a:spcAft>
                <a:spcPts val="0"/>
              </a:spcAft>
              <a:buClr>
                <a:srgbClr val="0C1D3F"/>
              </a:buClr>
              <a:buSzPts val="5200"/>
              <a:buNone/>
              <a:defRPr sz="5200">
                <a:solidFill>
                  <a:srgbClr val="0C1D3F"/>
                </a:solidFill>
              </a:defRPr>
            </a:lvl5pPr>
            <a:lvl6pPr lvl="5" algn="ctr">
              <a:spcBef>
                <a:spcPts val="0"/>
              </a:spcBef>
              <a:spcAft>
                <a:spcPts val="0"/>
              </a:spcAft>
              <a:buClr>
                <a:srgbClr val="0C1D3F"/>
              </a:buClr>
              <a:buSzPts val="5200"/>
              <a:buNone/>
              <a:defRPr sz="5200">
                <a:solidFill>
                  <a:srgbClr val="0C1D3F"/>
                </a:solidFill>
              </a:defRPr>
            </a:lvl6pPr>
            <a:lvl7pPr lvl="6" algn="ctr">
              <a:spcBef>
                <a:spcPts val="0"/>
              </a:spcBef>
              <a:spcAft>
                <a:spcPts val="0"/>
              </a:spcAft>
              <a:buClr>
                <a:srgbClr val="0C1D3F"/>
              </a:buClr>
              <a:buSzPts val="5200"/>
              <a:buNone/>
              <a:defRPr sz="5200">
                <a:solidFill>
                  <a:srgbClr val="0C1D3F"/>
                </a:solidFill>
              </a:defRPr>
            </a:lvl7pPr>
            <a:lvl8pPr lvl="7" algn="ctr">
              <a:spcBef>
                <a:spcPts val="0"/>
              </a:spcBef>
              <a:spcAft>
                <a:spcPts val="0"/>
              </a:spcAft>
              <a:buClr>
                <a:srgbClr val="0C1D3F"/>
              </a:buClr>
              <a:buSzPts val="5200"/>
              <a:buNone/>
              <a:defRPr sz="5200">
                <a:solidFill>
                  <a:srgbClr val="0C1D3F"/>
                </a:solidFill>
              </a:defRPr>
            </a:lvl8pPr>
            <a:lvl9pPr lvl="8" algn="ctr">
              <a:spcBef>
                <a:spcPts val="0"/>
              </a:spcBef>
              <a:spcAft>
                <a:spcPts val="0"/>
              </a:spcAft>
              <a:buClr>
                <a:srgbClr val="0C1D3F"/>
              </a:buClr>
              <a:buSzPts val="5200"/>
              <a:buNone/>
              <a:defRPr sz="5200">
                <a:solidFill>
                  <a:srgbClr val="0C1D3F"/>
                </a:solidFill>
              </a:defRPr>
            </a:lvl9pPr>
          </a:lstStyle>
          <a:p>
            <a:endParaRPr/>
          </a:p>
        </p:txBody>
      </p:sp>
      <p:sp>
        <p:nvSpPr>
          <p:cNvPr id="17" name="Google Shape;17;p2"/>
          <p:cNvSpPr txBox="1">
            <a:spLocks noGrp="1"/>
          </p:cNvSpPr>
          <p:nvPr>
            <p:ph type="subTitle" idx="1"/>
          </p:nvPr>
        </p:nvSpPr>
        <p:spPr>
          <a:xfrm>
            <a:off x="720000" y="3664925"/>
            <a:ext cx="3852000" cy="429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118980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1"/>
        <p:cNvGrpSpPr/>
        <p:nvPr/>
      </p:nvGrpSpPr>
      <p:grpSpPr>
        <a:xfrm>
          <a:off x="0" y="0"/>
          <a:ext cx="0" cy="0"/>
          <a:chOff x="0" y="0"/>
          <a:chExt cx="0" cy="0"/>
        </a:xfrm>
      </p:grpSpPr>
      <p:sp>
        <p:nvSpPr>
          <p:cNvPr id="62" name="Google Shape;62;p11"/>
          <p:cNvSpPr/>
          <p:nvPr/>
        </p:nvSpPr>
        <p:spPr>
          <a:xfrm rot="10800000">
            <a:off x="18" y="871884"/>
            <a:ext cx="9143982" cy="4271616"/>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1"/>
          <p:cNvSpPr txBox="1">
            <a:spLocks noGrp="1"/>
          </p:cNvSpPr>
          <p:nvPr>
            <p:ph type="title" hasCustomPrompt="1"/>
          </p:nvPr>
        </p:nvSpPr>
        <p:spPr>
          <a:xfrm>
            <a:off x="720175" y="981950"/>
            <a:ext cx="7704000" cy="11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4" name="Google Shape;64;p11"/>
          <p:cNvSpPr txBox="1">
            <a:spLocks noGrp="1"/>
          </p:cNvSpPr>
          <p:nvPr>
            <p:ph type="subTitle" idx="1"/>
          </p:nvPr>
        </p:nvSpPr>
        <p:spPr>
          <a:xfrm>
            <a:off x="1743825" y="2041100"/>
            <a:ext cx="5656800" cy="386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388723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1576563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13"/>
          <p:cNvGrpSpPr/>
          <p:nvPr/>
        </p:nvGrpSpPr>
        <p:grpSpPr>
          <a:xfrm flipH="1">
            <a:off x="-19275" y="1247019"/>
            <a:ext cx="9182550" cy="3932191"/>
            <a:chOff x="-19275" y="224082"/>
            <a:chExt cx="9182550" cy="3184218"/>
          </a:xfrm>
        </p:grpSpPr>
        <p:sp>
          <p:nvSpPr>
            <p:cNvPr id="68" name="Google Shape;68;p13"/>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13"/>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0" name="Google Shape;70;p13"/>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 name="Google Shape;71;p13"/>
          <p:cNvSpPr txBox="1">
            <a:spLocks noGrp="1"/>
          </p:cNvSpPr>
          <p:nvPr>
            <p:ph type="title" idx="2" hasCustomPrompt="1"/>
          </p:nvPr>
        </p:nvSpPr>
        <p:spPr>
          <a:xfrm>
            <a:off x="2686350" y="1707688"/>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2" name="Google Shape;72;p13"/>
          <p:cNvSpPr txBox="1">
            <a:spLocks noGrp="1"/>
          </p:cNvSpPr>
          <p:nvPr>
            <p:ph type="subTitle" idx="1"/>
          </p:nvPr>
        </p:nvSpPr>
        <p:spPr>
          <a:xfrm>
            <a:off x="723525" y="1830725"/>
            <a:ext cx="1881300" cy="439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a:spcBef>
                <a:spcPts val="0"/>
              </a:spcBef>
              <a:spcAft>
                <a:spcPts val="0"/>
              </a:spcAft>
              <a:buSzPts val="2300"/>
              <a:buFont typeface="Bubblegum Sans"/>
              <a:buNone/>
              <a:defRPr sz="2300">
                <a:latin typeface="Bubblegum Sans"/>
                <a:ea typeface="Bubblegum Sans"/>
                <a:cs typeface="Bubblegum Sans"/>
                <a:sym typeface="Bubblegum Sans"/>
              </a:defRPr>
            </a:lvl2pPr>
            <a:lvl3pPr lvl="2" algn="r">
              <a:spcBef>
                <a:spcPts val="0"/>
              </a:spcBef>
              <a:spcAft>
                <a:spcPts val="0"/>
              </a:spcAft>
              <a:buSzPts val="2300"/>
              <a:buFont typeface="Bubblegum Sans"/>
              <a:buNone/>
              <a:defRPr sz="2300">
                <a:latin typeface="Bubblegum Sans"/>
                <a:ea typeface="Bubblegum Sans"/>
                <a:cs typeface="Bubblegum Sans"/>
                <a:sym typeface="Bubblegum Sans"/>
              </a:defRPr>
            </a:lvl3pPr>
            <a:lvl4pPr lvl="3" algn="r">
              <a:spcBef>
                <a:spcPts val="0"/>
              </a:spcBef>
              <a:spcAft>
                <a:spcPts val="0"/>
              </a:spcAft>
              <a:buSzPts val="2300"/>
              <a:buFont typeface="Bubblegum Sans"/>
              <a:buNone/>
              <a:defRPr sz="2300">
                <a:latin typeface="Bubblegum Sans"/>
                <a:ea typeface="Bubblegum Sans"/>
                <a:cs typeface="Bubblegum Sans"/>
                <a:sym typeface="Bubblegum Sans"/>
              </a:defRPr>
            </a:lvl4pPr>
            <a:lvl5pPr lvl="4" algn="r">
              <a:spcBef>
                <a:spcPts val="0"/>
              </a:spcBef>
              <a:spcAft>
                <a:spcPts val="0"/>
              </a:spcAft>
              <a:buSzPts val="2300"/>
              <a:buFont typeface="Bubblegum Sans"/>
              <a:buNone/>
              <a:defRPr sz="2300">
                <a:latin typeface="Bubblegum Sans"/>
                <a:ea typeface="Bubblegum Sans"/>
                <a:cs typeface="Bubblegum Sans"/>
                <a:sym typeface="Bubblegum Sans"/>
              </a:defRPr>
            </a:lvl5pPr>
            <a:lvl6pPr lvl="5" algn="r">
              <a:spcBef>
                <a:spcPts val="0"/>
              </a:spcBef>
              <a:spcAft>
                <a:spcPts val="0"/>
              </a:spcAft>
              <a:buSzPts val="2300"/>
              <a:buFont typeface="Bubblegum Sans"/>
              <a:buNone/>
              <a:defRPr sz="2300">
                <a:latin typeface="Bubblegum Sans"/>
                <a:ea typeface="Bubblegum Sans"/>
                <a:cs typeface="Bubblegum Sans"/>
                <a:sym typeface="Bubblegum Sans"/>
              </a:defRPr>
            </a:lvl6pPr>
            <a:lvl7pPr lvl="6" algn="r">
              <a:spcBef>
                <a:spcPts val="0"/>
              </a:spcBef>
              <a:spcAft>
                <a:spcPts val="0"/>
              </a:spcAft>
              <a:buSzPts val="2300"/>
              <a:buFont typeface="Bubblegum Sans"/>
              <a:buNone/>
              <a:defRPr sz="2300">
                <a:latin typeface="Bubblegum Sans"/>
                <a:ea typeface="Bubblegum Sans"/>
                <a:cs typeface="Bubblegum Sans"/>
                <a:sym typeface="Bubblegum Sans"/>
              </a:defRPr>
            </a:lvl7pPr>
            <a:lvl8pPr lvl="7" algn="r">
              <a:spcBef>
                <a:spcPts val="0"/>
              </a:spcBef>
              <a:spcAft>
                <a:spcPts val="0"/>
              </a:spcAft>
              <a:buSzPts val="2300"/>
              <a:buFont typeface="Bubblegum Sans"/>
              <a:buNone/>
              <a:defRPr sz="2300">
                <a:latin typeface="Bubblegum Sans"/>
                <a:ea typeface="Bubblegum Sans"/>
                <a:cs typeface="Bubblegum Sans"/>
                <a:sym typeface="Bubblegum Sans"/>
              </a:defRPr>
            </a:lvl8pPr>
            <a:lvl9pPr lvl="8" algn="r">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3" name="Google Shape;73;p13"/>
          <p:cNvSpPr txBox="1">
            <a:spLocks noGrp="1"/>
          </p:cNvSpPr>
          <p:nvPr>
            <p:ph type="subTitle" idx="3"/>
          </p:nvPr>
        </p:nvSpPr>
        <p:spPr>
          <a:xfrm>
            <a:off x="723525" y="2206400"/>
            <a:ext cx="18813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4" name="Google Shape;74;p13"/>
          <p:cNvSpPr txBox="1">
            <a:spLocks noGrp="1"/>
          </p:cNvSpPr>
          <p:nvPr>
            <p:ph type="title" idx="4" hasCustomPrompt="1"/>
          </p:nvPr>
        </p:nvSpPr>
        <p:spPr>
          <a:xfrm>
            <a:off x="2686350" y="3403075"/>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3"/>
          <p:cNvSpPr txBox="1">
            <a:spLocks noGrp="1"/>
          </p:cNvSpPr>
          <p:nvPr>
            <p:ph type="subTitle" idx="5"/>
          </p:nvPr>
        </p:nvSpPr>
        <p:spPr>
          <a:xfrm>
            <a:off x="723525" y="3517188"/>
            <a:ext cx="1881300" cy="439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6" name="Google Shape;76;p13"/>
          <p:cNvSpPr txBox="1">
            <a:spLocks noGrp="1"/>
          </p:cNvSpPr>
          <p:nvPr>
            <p:ph type="subTitle" idx="6"/>
          </p:nvPr>
        </p:nvSpPr>
        <p:spPr>
          <a:xfrm>
            <a:off x="723525" y="3892879"/>
            <a:ext cx="18813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7" name="Google Shape;77;p13"/>
          <p:cNvSpPr txBox="1">
            <a:spLocks noGrp="1"/>
          </p:cNvSpPr>
          <p:nvPr>
            <p:ph type="title" idx="7" hasCustomPrompt="1"/>
          </p:nvPr>
        </p:nvSpPr>
        <p:spPr>
          <a:xfrm>
            <a:off x="5059175" y="1707688"/>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3"/>
          <p:cNvSpPr txBox="1">
            <a:spLocks noGrp="1"/>
          </p:cNvSpPr>
          <p:nvPr>
            <p:ph type="subTitle" idx="8"/>
          </p:nvPr>
        </p:nvSpPr>
        <p:spPr>
          <a:xfrm>
            <a:off x="6542700" y="1830725"/>
            <a:ext cx="1881300" cy="43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9" name="Google Shape;79;p13"/>
          <p:cNvSpPr txBox="1">
            <a:spLocks noGrp="1"/>
          </p:cNvSpPr>
          <p:nvPr>
            <p:ph type="subTitle" idx="9"/>
          </p:nvPr>
        </p:nvSpPr>
        <p:spPr>
          <a:xfrm>
            <a:off x="6542700" y="2206400"/>
            <a:ext cx="188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0" name="Google Shape;80;p13"/>
          <p:cNvSpPr txBox="1">
            <a:spLocks noGrp="1"/>
          </p:cNvSpPr>
          <p:nvPr>
            <p:ph type="title" idx="13" hasCustomPrompt="1"/>
          </p:nvPr>
        </p:nvSpPr>
        <p:spPr>
          <a:xfrm>
            <a:off x="5059175" y="3403075"/>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3"/>
          <p:cNvSpPr txBox="1">
            <a:spLocks noGrp="1"/>
          </p:cNvSpPr>
          <p:nvPr>
            <p:ph type="subTitle" idx="14"/>
          </p:nvPr>
        </p:nvSpPr>
        <p:spPr>
          <a:xfrm>
            <a:off x="6542700" y="3517188"/>
            <a:ext cx="1881300" cy="43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82" name="Google Shape;82;p13"/>
          <p:cNvSpPr txBox="1">
            <a:spLocks noGrp="1"/>
          </p:cNvSpPr>
          <p:nvPr>
            <p:ph type="subTitle" idx="15"/>
          </p:nvPr>
        </p:nvSpPr>
        <p:spPr>
          <a:xfrm>
            <a:off x="6542700" y="3892879"/>
            <a:ext cx="188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690363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
        <p:cNvGrpSpPr/>
        <p:nvPr/>
      </p:nvGrpSpPr>
      <p:grpSpPr>
        <a:xfrm>
          <a:off x="0" y="0"/>
          <a:ext cx="0" cy="0"/>
          <a:chOff x="0" y="0"/>
          <a:chExt cx="0" cy="0"/>
        </a:xfrm>
      </p:grpSpPr>
      <p:sp>
        <p:nvSpPr>
          <p:cNvPr id="84" name="Google Shape;84;p14"/>
          <p:cNvSpPr/>
          <p:nvPr/>
        </p:nvSpPr>
        <p:spPr>
          <a:xfrm>
            <a:off x="-19275" y="0"/>
            <a:ext cx="9182538" cy="424882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14"/>
          <p:cNvSpPr txBox="1">
            <a:spLocks noGrp="1"/>
          </p:cNvSpPr>
          <p:nvPr>
            <p:ph type="title"/>
          </p:nvPr>
        </p:nvSpPr>
        <p:spPr>
          <a:xfrm>
            <a:off x="2624700" y="1844025"/>
            <a:ext cx="5799300" cy="15645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2800">
                <a:solidFill>
                  <a:srgbClr val="142850"/>
                </a:solidFill>
                <a:latin typeface="Abel"/>
                <a:ea typeface="Abel"/>
                <a:cs typeface="Abel"/>
                <a:sym typeface="Abel"/>
              </a:defRPr>
            </a:lvl1pPr>
            <a:lvl2pPr lvl="1" algn="ctr">
              <a:spcBef>
                <a:spcPts val="0"/>
              </a:spcBef>
              <a:spcAft>
                <a:spcPts val="0"/>
              </a:spcAft>
              <a:buSzPts val="3200"/>
              <a:buNone/>
              <a:defRPr>
                <a:latin typeface="Abel"/>
                <a:ea typeface="Abel"/>
                <a:cs typeface="Abel"/>
                <a:sym typeface="Abel"/>
              </a:defRPr>
            </a:lvl2pPr>
            <a:lvl3pPr lvl="2" algn="ctr">
              <a:spcBef>
                <a:spcPts val="0"/>
              </a:spcBef>
              <a:spcAft>
                <a:spcPts val="0"/>
              </a:spcAft>
              <a:buSzPts val="3200"/>
              <a:buNone/>
              <a:defRPr>
                <a:latin typeface="Abel"/>
                <a:ea typeface="Abel"/>
                <a:cs typeface="Abel"/>
                <a:sym typeface="Abel"/>
              </a:defRPr>
            </a:lvl3pPr>
            <a:lvl4pPr lvl="3" algn="ctr">
              <a:spcBef>
                <a:spcPts val="0"/>
              </a:spcBef>
              <a:spcAft>
                <a:spcPts val="0"/>
              </a:spcAft>
              <a:buSzPts val="3200"/>
              <a:buNone/>
              <a:defRPr>
                <a:latin typeface="Abel"/>
                <a:ea typeface="Abel"/>
                <a:cs typeface="Abel"/>
                <a:sym typeface="Abel"/>
              </a:defRPr>
            </a:lvl4pPr>
            <a:lvl5pPr lvl="4" algn="ctr">
              <a:spcBef>
                <a:spcPts val="0"/>
              </a:spcBef>
              <a:spcAft>
                <a:spcPts val="0"/>
              </a:spcAft>
              <a:buSzPts val="3200"/>
              <a:buNone/>
              <a:defRPr>
                <a:latin typeface="Abel"/>
                <a:ea typeface="Abel"/>
                <a:cs typeface="Abel"/>
                <a:sym typeface="Abel"/>
              </a:defRPr>
            </a:lvl5pPr>
            <a:lvl6pPr lvl="5" algn="ctr">
              <a:spcBef>
                <a:spcPts val="0"/>
              </a:spcBef>
              <a:spcAft>
                <a:spcPts val="0"/>
              </a:spcAft>
              <a:buSzPts val="3200"/>
              <a:buNone/>
              <a:defRPr>
                <a:latin typeface="Abel"/>
                <a:ea typeface="Abel"/>
                <a:cs typeface="Abel"/>
                <a:sym typeface="Abel"/>
              </a:defRPr>
            </a:lvl6pPr>
            <a:lvl7pPr lvl="6" algn="ctr">
              <a:spcBef>
                <a:spcPts val="0"/>
              </a:spcBef>
              <a:spcAft>
                <a:spcPts val="0"/>
              </a:spcAft>
              <a:buSzPts val="3200"/>
              <a:buNone/>
              <a:defRPr>
                <a:latin typeface="Abel"/>
                <a:ea typeface="Abel"/>
                <a:cs typeface="Abel"/>
                <a:sym typeface="Abel"/>
              </a:defRPr>
            </a:lvl7pPr>
            <a:lvl8pPr lvl="7" algn="ctr">
              <a:spcBef>
                <a:spcPts val="0"/>
              </a:spcBef>
              <a:spcAft>
                <a:spcPts val="0"/>
              </a:spcAft>
              <a:buSzPts val="3200"/>
              <a:buNone/>
              <a:defRPr>
                <a:latin typeface="Abel"/>
                <a:ea typeface="Abel"/>
                <a:cs typeface="Abel"/>
                <a:sym typeface="Abel"/>
              </a:defRPr>
            </a:lvl8pPr>
            <a:lvl9pPr lvl="8" algn="ctr">
              <a:spcBef>
                <a:spcPts val="0"/>
              </a:spcBef>
              <a:spcAft>
                <a:spcPts val="0"/>
              </a:spcAft>
              <a:buSzPts val="3200"/>
              <a:buNone/>
              <a:defRPr>
                <a:latin typeface="Abel"/>
                <a:ea typeface="Abel"/>
                <a:cs typeface="Abel"/>
                <a:sym typeface="Abel"/>
              </a:defRPr>
            </a:lvl9pPr>
          </a:lstStyle>
          <a:p>
            <a:endParaRPr/>
          </a:p>
        </p:txBody>
      </p:sp>
      <p:sp>
        <p:nvSpPr>
          <p:cNvPr id="86" name="Google Shape;86;p14"/>
          <p:cNvSpPr txBox="1">
            <a:spLocks noGrp="1"/>
          </p:cNvSpPr>
          <p:nvPr>
            <p:ph type="subTitle" idx="1"/>
          </p:nvPr>
        </p:nvSpPr>
        <p:spPr>
          <a:xfrm>
            <a:off x="2957700" y="3566150"/>
            <a:ext cx="5466300" cy="462600"/>
          </a:xfrm>
          <a:prstGeom prst="rect">
            <a:avLst/>
          </a:prstGeom>
        </p:spPr>
        <p:txBody>
          <a:bodyPr spcFirstLastPara="1" wrap="square" lIns="91425" tIns="91425" rIns="91425" bIns="91425" anchor="t" anchorCtr="0">
            <a:noAutofit/>
          </a:bodyPr>
          <a:lstStyle>
            <a:lvl1pPr lvl="0" algn="r">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690982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7"/>
        <p:cNvGrpSpPr/>
        <p:nvPr/>
      </p:nvGrpSpPr>
      <p:grpSpPr>
        <a:xfrm>
          <a:off x="0" y="0"/>
          <a:ext cx="0" cy="0"/>
          <a:chOff x="0" y="0"/>
          <a:chExt cx="0" cy="0"/>
        </a:xfrm>
      </p:grpSpPr>
      <p:sp>
        <p:nvSpPr>
          <p:cNvPr id="88" name="Google Shape;88;p15"/>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1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15"/>
          <p:cNvSpPr txBox="1">
            <a:spLocks noGrp="1"/>
          </p:cNvSpPr>
          <p:nvPr>
            <p:ph type="subTitle" idx="1"/>
          </p:nvPr>
        </p:nvSpPr>
        <p:spPr>
          <a:xfrm>
            <a:off x="3620411" y="3763100"/>
            <a:ext cx="2335500" cy="6105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1" name="Google Shape;91;p15"/>
          <p:cNvSpPr txBox="1">
            <a:spLocks noGrp="1"/>
          </p:cNvSpPr>
          <p:nvPr>
            <p:ph type="subTitle" idx="2"/>
          </p:nvPr>
        </p:nvSpPr>
        <p:spPr>
          <a:xfrm>
            <a:off x="3620400" y="3259375"/>
            <a:ext cx="2335500" cy="4701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rtl="0">
              <a:spcBef>
                <a:spcPts val="0"/>
              </a:spcBef>
              <a:spcAft>
                <a:spcPts val="0"/>
              </a:spcAft>
              <a:buSzPts val="2300"/>
              <a:buFont typeface="Bubblegum Sans"/>
              <a:buNone/>
              <a:defRPr sz="2300">
                <a:latin typeface="Bubblegum Sans"/>
                <a:ea typeface="Bubblegum Sans"/>
                <a:cs typeface="Bubblegum Sans"/>
                <a:sym typeface="Bubblegum Sans"/>
              </a:defRPr>
            </a:lvl2pPr>
            <a:lvl3pPr lvl="2" rtl="0">
              <a:spcBef>
                <a:spcPts val="0"/>
              </a:spcBef>
              <a:spcAft>
                <a:spcPts val="0"/>
              </a:spcAft>
              <a:buSzPts val="2300"/>
              <a:buFont typeface="Bubblegum Sans"/>
              <a:buNone/>
              <a:defRPr sz="2300">
                <a:latin typeface="Bubblegum Sans"/>
                <a:ea typeface="Bubblegum Sans"/>
                <a:cs typeface="Bubblegum Sans"/>
                <a:sym typeface="Bubblegum Sans"/>
              </a:defRPr>
            </a:lvl3pPr>
            <a:lvl4pPr lvl="3" rtl="0">
              <a:spcBef>
                <a:spcPts val="0"/>
              </a:spcBef>
              <a:spcAft>
                <a:spcPts val="0"/>
              </a:spcAft>
              <a:buSzPts val="2300"/>
              <a:buFont typeface="Bubblegum Sans"/>
              <a:buNone/>
              <a:defRPr sz="2300">
                <a:latin typeface="Bubblegum Sans"/>
                <a:ea typeface="Bubblegum Sans"/>
                <a:cs typeface="Bubblegum Sans"/>
                <a:sym typeface="Bubblegum Sans"/>
              </a:defRPr>
            </a:lvl4pPr>
            <a:lvl5pPr lvl="4" rtl="0">
              <a:spcBef>
                <a:spcPts val="0"/>
              </a:spcBef>
              <a:spcAft>
                <a:spcPts val="0"/>
              </a:spcAft>
              <a:buSzPts val="2300"/>
              <a:buFont typeface="Bubblegum Sans"/>
              <a:buNone/>
              <a:defRPr sz="2300">
                <a:latin typeface="Bubblegum Sans"/>
                <a:ea typeface="Bubblegum Sans"/>
                <a:cs typeface="Bubblegum Sans"/>
                <a:sym typeface="Bubblegum Sans"/>
              </a:defRPr>
            </a:lvl5pPr>
            <a:lvl6pPr lvl="5" rtl="0">
              <a:spcBef>
                <a:spcPts val="0"/>
              </a:spcBef>
              <a:spcAft>
                <a:spcPts val="0"/>
              </a:spcAft>
              <a:buSzPts val="2300"/>
              <a:buFont typeface="Bubblegum Sans"/>
              <a:buNone/>
              <a:defRPr sz="2300">
                <a:latin typeface="Bubblegum Sans"/>
                <a:ea typeface="Bubblegum Sans"/>
                <a:cs typeface="Bubblegum Sans"/>
                <a:sym typeface="Bubblegum Sans"/>
              </a:defRPr>
            </a:lvl6pPr>
            <a:lvl7pPr lvl="6" rtl="0">
              <a:spcBef>
                <a:spcPts val="0"/>
              </a:spcBef>
              <a:spcAft>
                <a:spcPts val="0"/>
              </a:spcAft>
              <a:buSzPts val="2300"/>
              <a:buFont typeface="Bubblegum Sans"/>
              <a:buNone/>
              <a:defRPr sz="2300">
                <a:latin typeface="Bubblegum Sans"/>
                <a:ea typeface="Bubblegum Sans"/>
                <a:cs typeface="Bubblegum Sans"/>
                <a:sym typeface="Bubblegum Sans"/>
              </a:defRPr>
            </a:lvl7pPr>
            <a:lvl8pPr lvl="7" rtl="0">
              <a:spcBef>
                <a:spcPts val="0"/>
              </a:spcBef>
              <a:spcAft>
                <a:spcPts val="0"/>
              </a:spcAft>
              <a:buSzPts val="2300"/>
              <a:buFont typeface="Bubblegum Sans"/>
              <a:buNone/>
              <a:defRPr sz="2300">
                <a:latin typeface="Bubblegum Sans"/>
                <a:ea typeface="Bubblegum Sans"/>
                <a:cs typeface="Bubblegum Sans"/>
                <a:sym typeface="Bubblegum Sans"/>
              </a:defRPr>
            </a:lvl8pPr>
            <a:lvl9pPr lvl="8"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92" name="Google Shape;92;p15"/>
          <p:cNvSpPr txBox="1">
            <a:spLocks noGrp="1"/>
          </p:cNvSpPr>
          <p:nvPr>
            <p:ph type="subTitle" idx="3"/>
          </p:nvPr>
        </p:nvSpPr>
        <p:spPr>
          <a:xfrm>
            <a:off x="3188102" y="2174850"/>
            <a:ext cx="2335500" cy="610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3" name="Google Shape;93;p15"/>
          <p:cNvSpPr txBox="1">
            <a:spLocks noGrp="1"/>
          </p:cNvSpPr>
          <p:nvPr>
            <p:ph type="subTitle" idx="4"/>
          </p:nvPr>
        </p:nvSpPr>
        <p:spPr>
          <a:xfrm>
            <a:off x="3188100" y="1671125"/>
            <a:ext cx="2335500" cy="470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3510829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
        <p:cNvGrpSpPr/>
        <p:nvPr/>
      </p:nvGrpSpPr>
      <p:grpSpPr>
        <a:xfrm>
          <a:off x="0" y="0"/>
          <a:ext cx="0" cy="0"/>
          <a:chOff x="0" y="0"/>
          <a:chExt cx="0" cy="0"/>
        </a:xfrm>
      </p:grpSpPr>
      <p:sp>
        <p:nvSpPr>
          <p:cNvPr id="95" name="Google Shape;95;p16"/>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1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 name="Google Shape;97;p16"/>
          <p:cNvSpPr txBox="1">
            <a:spLocks noGrp="1"/>
          </p:cNvSpPr>
          <p:nvPr>
            <p:ph type="subTitle" idx="1"/>
          </p:nvPr>
        </p:nvSpPr>
        <p:spPr>
          <a:xfrm>
            <a:off x="844500" y="3610700"/>
            <a:ext cx="21651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8" name="Google Shape;98;p16"/>
          <p:cNvSpPr txBox="1">
            <a:spLocks noGrp="1"/>
          </p:cNvSpPr>
          <p:nvPr>
            <p:ph type="subTitle" idx="2"/>
          </p:nvPr>
        </p:nvSpPr>
        <p:spPr>
          <a:xfrm>
            <a:off x="3489462" y="3610700"/>
            <a:ext cx="21651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9" name="Google Shape;99;p16"/>
          <p:cNvSpPr txBox="1">
            <a:spLocks noGrp="1"/>
          </p:cNvSpPr>
          <p:nvPr>
            <p:ph type="subTitle" idx="3"/>
          </p:nvPr>
        </p:nvSpPr>
        <p:spPr>
          <a:xfrm>
            <a:off x="844500" y="3192575"/>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00" name="Google Shape;100;p16"/>
          <p:cNvSpPr txBox="1">
            <a:spLocks noGrp="1"/>
          </p:cNvSpPr>
          <p:nvPr>
            <p:ph type="subTitle" idx="4"/>
          </p:nvPr>
        </p:nvSpPr>
        <p:spPr>
          <a:xfrm>
            <a:off x="3489462" y="3192575"/>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01" name="Google Shape;101;p16"/>
          <p:cNvSpPr txBox="1">
            <a:spLocks noGrp="1"/>
          </p:cNvSpPr>
          <p:nvPr>
            <p:ph type="subTitle" idx="5"/>
          </p:nvPr>
        </p:nvSpPr>
        <p:spPr>
          <a:xfrm>
            <a:off x="6134375" y="3610700"/>
            <a:ext cx="21651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2" name="Google Shape;102;p16"/>
          <p:cNvSpPr txBox="1">
            <a:spLocks noGrp="1"/>
          </p:cNvSpPr>
          <p:nvPr>
            <p:ph type="subTitle" idx="6"/>
          </p:nvPr>
        </p:nvSpPr>
        <p:spPr>
          <a:xfrm>
            <a:off x="6134412" y="3192575"/>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824100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3"/>
        <p:cNvGrpSpPr/>
        <p:nvPr/>
      </p:nvGrpSpPr>
      <p:grpSpPr>
        <a:xfrm>
          <a:off x="0" y="0"/>
          <a:ext cx="0" cy="0"/>
          <a:chOff x="0" y="0"/>
          <a:chExt cx="0" cy="0"/>
        </a:xfrm>
      </p:grpSpPr>
      <p:sp>
        <p:nvSpPr>
          <p:cNvPr id="104" name="Google Shape;104;p17"/>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6" name="Google Shape;106;p17"/>
          <p:cNvSpPr txBox="1">
            <a:spLocks noGrp="1"/>
          </p:cNvSpPr>
          <p:nvPr>
            <p:ph type="subTitle" idx="1"/>
          </p:nvPr>
        </p:nvSpPr>
        <p:spPr>
          <a:xfrm>
            <a:off x="1411788" y="2594863"/>
            <a:ext cx="2004000" cy="63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7" name="Google Shape;107;p17"/>
          <p:cNvSpPr txBox="1">
            <a:spLocks noGrp="1"/>
          </p:cNvSpPr>
          <p:nvPr>
            <p:ph type="subTitle" idx="2"/>
          </p:nvPr>
        </p:nvSpPr>
        <p:spPr>
          <a:xfrm>
            <a:off x="5728225" y="3681775"/>
            <a:ext cx="2062800" cy="84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8" name="Google Shape;108;p17"/>
          <p:cNvSpPr txBox="1">
            <a:spLocks noGrp="1"/>
          </p:cNvSpPr>
          <p:nvPr>
            <p:ph type="subTitle" idx="3"/>
          </p:nvPr>
        </p:nvSpPr>
        <p:spPr>
          <a:xfrm>
            <a:off x="1411788" y="2176738"/>
            <a:ext cx="2004000" cy="470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09" name="Google Shape;109;p17"/>
          <p:cNvSpPr txBox="1">
            <a:spLocks noGrp="1"/>
          </p:cNvSpPr>
          <p:nvPr>
            <p:ph type="subTitle" idx="4"/>
          </p:nvPr>
        </p:nvSpPr>
        <p:spPr>
          <a:xfrm>
            <a:off x="5728225" y="3263650"/>
            <a:ext cx="20628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10" name="Google Shape;110;p17"/>
          <p:cNvSpPr txBox="1">
            <a:spLocks noGrp="1"/>
          </p:cNvSpPr>
          <p:nvPr>
            <p:ph type="title" idx="5" hasCustomPrompt="1"/>
          </p:nvPr>
        </p:nvSpPr>
        <p:spPr>
          <a:xfrm>
            <a:off x="921888" y="1417738"/>
            <a:ext cx="2493900" cy="759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6000">
                <a:solidFill>
                  <a:srgbClr val="308389"/>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title" idx="6" hasCustomPrompt="1"/>
          </p:nvPr>
        </p:nvSpPr>
        <p:spPr>
          <a:xfrm>
            <a:off x="5728213" y="2504650"/>
            <a:ext cx="24939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6000">
                <a:solidFill>
                  <a:srgbClr val="308389"/>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500143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2"/>
        <p:cNvGrpSpPr/>
        <p:nvPr/>
      </p:nvGrpSpPr>
      <p:grpSpPr>
        <a:xfrm>
          <a:off x="0" y="0"/>
          <a:ext cx="0" cy="0"/>
          <a:chOff x="0" y="0"/>
          <a:chExt cx="0" cy="0"/>
        </a:xfrm>
      </p:grpSpPr>
      <p:sp>
        <p:nvSpPr>
          <p:cNvPr id="113" name="Google Shape;113;p18"/>
          <p:cNvSpPr/>
          <p:nvPr/>
        </p:nvSpPr>
        <p:spPr>
          <a:xfrm rot="5400000">
            <a:off x="3847580"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8"/>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8"/>
          <p:cNvSpPr txBox="1">
            <a:spLocks noGrp="1"/>
          </p:cNvSpPr>
          <p:nvPr>
            <p:ph type="subTitle" idx="1"/>
          </p:nvPr>
        </p:nvSpPr>
        <p:spPr>
          <a:xfrm>
            <a:off x="844500" y="40801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6" name="Google Shape;116;p18"/>
          <p:cNvSpPr txBox="1">
            <a:spLocks noGrp="1"/>
          </p:cNvSpPr>
          <p:nvPr>
            <p:ph type="subTitle" idx="2"/>
          </p:nvPr>
        </p:nvSpPr>
        <p:spPr>
          <a:xfrm>
            <a:off x="3489462" y="40801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18"/>
          <p:cNvSpPr txBox="1">
            <a:spLocks noGrp="1"/>
          </p:cNvSpPr>
          <p:nvPr>
            <p:ph type="subTitle" idx="3"/>
          </p:nvPr>
        </p:nvSpPr>
        <p:spPr>
          <a:xfrm>
            <a:off x="844500" y="36619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18" name="Google Shape;118;p18"/>
          <p:cNvSpPr txBox="1">
            <a:spLocks noGrp="1"/>
          </p:cNvSpPr>
          <p:nvPr>
            <p:ph type="subTitle" idx="4"/>
          </p:nvPr>
        </p:nvSpPr>
        <p:spPr>
          <a:xfrm>
            <a:off x="3489462" y="36619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19" name="Google Shape;119;p18"/>
          <p:cNvSpPr txBox="1">
            <a:spLocks noGrp="1"/>
          </p:cNvSpPr>
          <p:nvPr>
            <p:ph type="subTitle" idx="5"/>
          </p:nvPr>
        </p:nvSpPr>
        <p:spPr>
          <a:xfrm>
            <a:off x="6134375" y="40801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0" name="Google Shape;120;p18"/>
          <p:cNvSpPr txBox="1">
            <a:spLocks noGrp="1"/>
          </p:cNvSpPr>
          <p:nvPr>
            <p:ph type="subTitle" idx="6"/>
          </p:nvPr>
        </p:nvSpPr>
        <p:spPr>
          <a:xfrm>
            <a:off x="6134412" y="36619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21" name="Google Shape;121;p18"/>
          <p:cNvSpPr txBox="1">
            <a:spLocks noGrp="1"/>
          </p:cNvSpPr>
          <p:nvPr>
            <p:ph type="subTitle" idx="7"/>
          </p:nvPr>
        </p:nvSpPr>
        <p:spPr>
          <a:xfrm>
            <a:off x="844500" y="23347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2" name="Google Shape;122;p18"/>
          <p:cNvSpPr txBox="1">
            <a:spLocks noGrp="1"/>
          </p:cNvSpPr>
          <p:nvPr>
            <p:ph type="subTitle" idx="8"/>
          </p:nvPr>
        </p:nvSpPr>
        <p:spPr>
          <a:xfrm>
            <a:off x="3489462" y="23347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3" name="Google Shape;123;p18"/>
          <p:cNvSpPr txBox="1">
            <a:spLocks noGrp="1"/>
          </p:cNvSpPr>
          <p:nvPr>
            <p:ph type="subTitle" idx="9"/>
          </p:nvPr>
        </p:nvSpPr>
        <p:spPr>
          <a:xfrm>
            <a:off x="844500" y="19165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24" name="Google Shape;124;p18"/>
          <p:cNvSpPr txBox="1">
            <a:spLocks noGrp="1"/>
          </p:cNvSpPr>
          <p:nvPr>
            <p:ph type="subTitle" idx="13"/>
          </p:nvPr>
        </p:nvSpPr>
        <p:spPr>
          <a:xfrm>
            <a:off x="3489462" y="19165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25" name="Google Shape;125;p18"/>
          <p:cNvSpPr txBox="1">
            <a:spLocks noGrp="1"/>
          </p:cNvSpPr>
          <p:nvPr>
            <p:ph type="subTitle" idx="14"/>
          </p:nvPr>
        </p:nvSpPr>
        <p:spPr>
          <a:xfrm>
            <a:off x="6134375" y="23347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6" name="Google Shape;126;p18"/>
          <p:cNvSpPr txBox="1">
            <a:spLocks noGrp="1"/>
          </p:cNvSpPr>
          <p:nvPr>
            <p:ph type="subTitle" idx="15"/>
          </p:nvPr>
        </p:nvSpPr>
        <p:spPr>
          <a:xfrm>
            <a:off x="6134412" y="19165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3757087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465864" y="-472935"/>
            <a:ext cx="5157862" cy="608967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19"/>
          <p:cNvSpPr txBox="1">
            <a:spLocks noGrp="1"/>
          </p:cNvSpPr>
          <p:nvPr>
            <p:ph type="title"/>
          </p:nvPr>
        </p:nvSpPr>
        <p:spPr>
          <a:xfrm>
            <a:off x="1115250" y="2582613"/>
            <a:ext cx="2340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2" name="Google Shape;132;p19"/>
          <p:cNvSpPr txBox="1">
            <a:spLocks noGrp="1"/>
          </p:cNvSpPr>
          <p:nvPr>
            <p:ph type="title" idx="2" hasCustomPrompt="1"/>
          </p:nvPr>
        </p:nvSpPr>
        <p:spPr>
          <a:xfrm>
            <a:off x="1115250" y="1023063"/>
            <a:ext cx="2340600" cy="19635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33" name="Google Shape;133;p19"/>
          <p:cNvSpPr txBox="1">
            <a:spLocks noGrp="1"/>
          </p:cNvSpPr>
          <p:nvPr>
            <p:ph type="subTitle" idx="1"/>
          </p:nvPr>
        </p:nvSpPr>
        <p:spPr>
          <a:xfrm>
            <a:off x="1115250" y="3380338"/>
            <a:ext cx="2340600" cy="740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71984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34"/>
        <p:cNvGrpSpPr/>
        <p:nvPr/>
      </p:nvGrpSpPr>
      <p:grpSpPr>
        <a:xfrm>
          <a:off x="0" y="0"/>
          <a:ext cx="0" cy="0"/>
          <a:chOff x="0" y="0"/>
          <a:chExt cx="0" cy="0"/>
        </a:xfrm>
      </p:grpSpPr>
      <p:sp>
        <p:nvSpPr>
          <p:cNvPr id="135" name="Google Shape;135;p20"/>
          <p:cNvSpPr/>
          <p:nvPr/>
        </p:nvSpPr>
        <p:spPr>
          <a:xfrm rot="5400000">
            <a:off x="3847580"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20"/>
          <p:cNvSpPr txBox="1">
            <a:spLocks noGrp="1"/>
          </p:cNvSpPr>
          <p:nvPr>
            <p:ph type="title" hasCustomPrompt="1"/>
          </p:nvPr>
        </p:nvSpPr>
        <p:spPr>
          <a:xfrm>
            <a:off x="6208800" y="2740400"/>
            <a:ext cx="1881300" cy="83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7" name="Google Shape;137;p20"/>
          <p:cNvSpPr txBox="1">
            <a:spLocks noGrp="1"/>
          </p:cNvSpPr>
          <p:nvPr>
            <p:ph type="subTitle" idx="1"/>
          </p:nvPr>
        </p:nvSpPr>
        <p:spPr>
          <a:xfrm>
            <a:off x="5874900" y="3578925"/>
            <a:ext cx="25491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38" name="Google Shape;138;p20"/>
          <p:cNvSpPr txBox="1">
            <a:spLocks noGrp="1"/>
          </p:cNvSpPr>
          <p:nvPr>
            <p:ph type="subTitle" idx="2"/>
          </p:nvPr>
        </p:nvSpPr>
        <p:spPr>
          <a:xfrm>
            <a:off x="6117900" y="4030800"/>
            <a:ext cx="2063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39" name="Google Shape;139;p20"/>
          <p:cNvSpPr txBox="1">
            <a:spLocks noGrp="1"/>
          </p:cNvSpPr>
          <p:nvPr>
            <p:ph type="title" idx="3" hasCustomPrompt="1"/>
          </p:nvPr>
        </p:nvSpPr>
        <p:spPr>
          <a:xfrm>
            <a:off x="3631375" y="2740400"/>
            <a:ext cx="1881300" cy="83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0" name="Google Shape;140;p20"/>
          <p:cNvSpPr txBox="1">
            <a:spLocks noGrp="1"/>
          </p:cNvSpPr>
          <p:nvPr>
            <p:ph type="subTitle" idx="4"/>
          </p:nvPr>
        </p:nvSpPr>
        <p:spPr>
          <a:xfrm>
            <a:off x="3396475" y="3578925"/>
            <a:ext cx="23511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41" name="Google Shape;141;p20"/>
          <p:cNvSpPr txBox="1">
            <a:spLocks noGrp="1"/>
          </p:cNvSpPr>
          <p:nvPr>
            <p:ph type="subTitle" idx="5"/>
          </p:nvPr>
        </p:nvSpPr>
        <p:spPr>
          <a:xfrm>
            <a:off x="3540475" y="4030800"/>
            <a:ext cx="2063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2" name="Google Shape;142;p20"/>
          <p:cNvSpPr txBox="1">
            <a:spLocks noGrp="1"/>
          </p:cNvSpPr>
          <p:nvPr>
            <p:ph type="title" idx="6" hasCustomPrompt="1"/>
          </p:nvPr>
        </p:nvSpPr>
        <p:spPr>
          <a:xfrm>
            <a:off x="1053900" y="2740400"/>
            <a:ext cx="1881300" cy="83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 name="Google Shape;143;p20"/>
          <p:cNvSpPr txBox="1">
            <a:spLocks noGrp="1"/>
          </p:cNvSpPr>
          <p:nvPr>
            <p:ph type="subTitle" idx="7"/>
          </p:nvPr>
        </p:nvSpPr>
        <p:spPr>
          <a:xfrm>
            <a:off x="720000" y="3578925"/>
            <a:ext cx="25491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44" name="Google Shape;144;p20"/>
          <p:cNvSpPr txBox="1">
            <a:spLocks noGrp="1"/>
          </p:cNvSpPr>
          <p:nvPr>
            <p:ph type="subTitle" idx="8"/>
          </p:nvPr>
        </p:nvSpPr>
        <p:spPr>
          <a:xfrm>
            <a:off x="963000" y="4030800"/>
            <a:ext cx="2063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5" name="Google Shape;145;p20"/>
          <p:cNvSpPr txBox="1">
            <a:spLocks noGrp="1"/>
          </p:cNvSpPr>
          <p:nvPr>
            <p:ph type="title" idx="9"/>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49393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47572"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432120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grpSp>
        <p:nvGrpSpPr>
          <p:cNvPr id="147" name="Google Shape;147;p21"/>
          <p:cNvGrpSpPr/>
          <p:nvPr/>
        </p:nvGrpSpPr>
        <p:grpSpPr>
          <a:xfrm flipH="1">
            <a:off x="-19275" y="1303335"/>
            <a:ext cx="9182550" cy="3840167"/>
            <a:chOff x="-19275" y="224082"/>
            <a:chExt cx="9182550" cy="3184218"/>
          </a:xfrm>
        </p:grpSpPr>
        <p:sp>
          <p:nvSpPr>
            <p:cNvPr id="148" name="Google Shape;148;p21"/>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1"/>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0" name="Google Shape;150;p21"/>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1" name="Google Shape;151;p21"/>
          <p:cNvSpPr txBox="1">
            <a:spLocks noGrp="1"/>
          </p:cNvSpPr>
          <p:nvPr>
            <p:ph type="subTitle" idx="1"/>
          </p:nvPr>
        </p:nvSpPr>
        <p:spPr>
          <a:xfrm>
            <a:off x="4564400" y="1928150"/>
            <a:ext cx="3859500" cy="2675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252931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22"/>
          <p:cNvGrpSpPr/>
          <p:nvPr/>
        </p:nvGrpSpPr>
        <p:grpSpPr>
          <a:xfrm rot="10800000">
            <a:off x="-19275" y="10"/>
            <a:ext cx="9182550" cy="3840167"/>
            <a:chOff x="-19275" y="224082"/>
            <a:chExt cx="9182550" cy="3184218"/>
          </a:xfrm>
        </p:grpSpPr>
        <p:sp>
          <p:nvSpPr>
            <p:cNvPr id="154" name="Google Shape;154;p2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2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6" name="Google Shape;156;p22"/>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7" name="Google Shape;157;p22"/>
          <p:cNvSpPr txBox="1">
            <a:spLocks noGrp="1"/>
          </p:cNvSpPr>
          <p:nvPr>
            <p:ph type="subTitle" idx="1"/>
          </p:nvPr>
        </p:nvSpPr>
        <p:spPr>
          <a:xfrm>
            <a:off x="720000" y="1928150"/>
            <a:ext cx="3859500" cy="26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559260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8"/>
        <p:cNvGrpSpPr/>
        <p:nvPr/>
      </p:nvGrpSpPr>
      <p:grpSpPr>
        <a:xfrm>
          <a:off x="0" y="0"/>
          <a:ext cx="0" cy="0"/>
          <a:chOff x="0" y="0"/>
          <a:chExt cx="0" cy="0"/>
        </a:xfrm>
      </p:grpSpPr>
      <p:sp>
        <p:nvSpPr>
          <p:cNvPr id="159" name="Google Shape;159;p23"/>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3"/>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23"/>
          <p:cNvSpPr txBox="1">
            <a:spLocks noGrp="1"/>
          </p:cNvSpPr>
          <p:nvPr>
            <p:ph type="subTitle" idx="1"/>
          </p:nvPr>
        </p:nvSpPr>
        <p:spPr>
          <a:xfrm>
            <a:off x="2207538" y="3682413"/>
            <a:ext cx="2050200" cy="84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2" name="Google Shape;162;p23"/>
          <p:cNvSpPr txBox="1">
            <a:spLocks noGrp="1"/>
          </p:cNvSpPr>
          <p:nvPr>
            <p:ph type="subTitle" idx="2"/>
          </p:nvPr>
        </p:nvSpPr>
        <p:spPr>
          <a:xfrm>
            <a:off x="6373811" y="3682413"/>
            <a:ext cx="2050200" cy="84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3" name="Google Shape;163;p23"/>
          <p:cNvSpPr txBox="1">
            <a:spLocks noGrp="1"/>
          </p:cNvSpPr>
          <p:nvPr>
            <p:ph type="subTitle" idx="3"/>
          </p:nvPr>
        </p:nvSpPr>
        <p:spPr>
          <a:xfrm>
            <a:off x="2207538" y="3264288"/>
            <a:ext cx="20502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64" name="Google Shape;164;p23"/>
          <p:cNvSpPr txBox="1">
            <a:spLocks noGrp="1"/>
          </p:cNvSpPr>
          <p:nvPr>
            <p:ph type="subTitle" idx="4"/>
          </p:nvPr>
        </p:nvSpPr>
        <p:spPr>
          <a:xfrm>
            <a:off x="6373811" y="3264288"/>
            <a:ext cx="20502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65" name="Google Shape;165;p23"/>
          <p:cNvSpPr txBox="1">
            <a:spLocks noGrp="1"/>
          </p:cNvSpPr>
          <p:nvPr>
            <p:ph type="subTitle" idx="5"/>
          </p:nvPr>
        </p:nvSpPr>
        <p:spPr>
          <a:xfrm>
            <a:off x="2207538" y="2076400"/>
            <a:ext cx="2050200" cy="84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6" name="Google Shape;166;p23"/>
          <p:cNvSpPr txBox="1">
            <a:spLocks noGrp="1"/>
          </p:cNvSpPr>
          <p:nvPr>
            <p:ph type="subTitle" idx="6"/>
          </p:nvPr>
        </p:nvSpPr>
        <p:spPr>
          <a:xfrm>
            <a:off x="6373811" y="2076400"/>
            <a:ext cx="2050200" cy="84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7" name="Google Shape;167;p23"/>
          <p:cNvSpPr txBox="1">
            <a:spLocks noGrp="1"/>
          </p:cNvSpPr>
          <p:nvPr>
            <p:ph type="subTitle" idx="7"/>
          </p:nvPr>
        </p:nvSpPr>
        <p:spPr>
          <a:xfrm>
            <a:off x="2207538" y="1658275"/>
            <a:ext cx="20502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68" name="Google Shape;168;p23"/>
          <p:cNvSpPr txBox="1">
            <a:spLocks noGrp="1"/>
          </p:cNvSpPr>
          <p:nvPr>
            <p:ph type="subTitle" idx="8"/>
          </p:nvPr>
        </p:nvSpPr>
        <p:spPr>
          <a:xfrm>
            <a:off x="6373811" y="1658275"/>
            <a:ext cx="20502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3598412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69"/>
        <p:cNvGrpSpPr/>
        <p:nvPr/>
      </p:nvGrpSpPr>
      <p:grpSpPr>
        <a:xfrm>
          <a:off x="0" y="0"/>
          <a:ext cx="0" cy="0"/>
          <a:chOff x="0" y="0"/>
          <a:chExt cx="0" cy="0"/>
        </a:xfrm>
      </p:grpSpPr>
      <p:grpSp>
        <p:nvGrpSpPr>
          <p:cNvPr id="170" name="Google Shape;170;p24"/>
          <p:cNvGrpSpPr/>
          <p:nvPr/>
        </p:nvGrpSpPr>
        <p:grpSpPr>
          <a:xfrm rot="-5400000">
            <a:off x="3520239" y="-472935"/>
            <a:ext cx="5157862" cy="6089670"/>
            <a:chOff x="-19289" y="224110"/>
            <a:chExt cx="9182592" cy="2588815"/>
          </a:xfrm>
        </p:grpSpPr>
        <p:sp>
          <p:nvSpPr>
            <p:cNvPr id="171" name="Google Shape;171;p24"/>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24"/>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73" name="Google Shape;173;p24"/>
          <p:cNvSpPr txBox="1">
            <a:spLocks noGrp="1"/>
          </p:cNvSpPr>
          <p:nvPr>
            <p:ph type="ctrTitle"/>
          </p:nvPr>
        </p:nvSpPr>
        <p:spPr>
          <a:xfrm>
            <a:off x="4560775" y="1550000"/>
            <a:ext cx="3852000" cy="10173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r" rtl="0">
              <a:spcBef>
                <a:spcPts val="0"/>
              </a:spcBef>
              <a:spcAft>
                <a:spcPts val="0"/>
              </a:spcAft>
              <a:buClr>
                <a:srgbClr val="0C1D3F"/>
              </a:buClr>
              <a:buSzPts val="5200"/>
              <a:buNone/>
              <a:defRPr sz="5200">
                <a:solidFill>
                  <a:srgbClr val="0C1D3F"/>
                </a:solidFill>
              </a:defRPr>
            </a:lvl2pPr>
            <a:lvl3pPr lvl="2" algn="r" rtl="0">
              <a:spcBef>
                <a:spcPts val="0"/>
              </a:spcBef>
              <a:spcAft>
                <a:spcPts val="0"/>
              </a:spcAft>
              <a:buClr>
                <a:srgbClr val="0C1D3F"/>
              </a:buClr>
              <a:buSzPts val="5200"/>
              <a:buNone/>
              <a:defRPr sz="5200">
                <a:solidFill>
                  <a:srgbClr val="0C1D3F"/>
                </a:solidFill>
              </a:defRPr>
            </a:lvl3pPr>
            <a:lvl4pPr lvl="3" algn="r" rtl="0">
              <a:spcBef>
                <a:spcPts val="0"/>
              </a:spcBef>
              <a:spcAft>
                <a:spcPts val="0"/>
              </a:spcAft>
              <a:buClr>
                <a:srgbClr val="0C1D3F"/>
              </a:buClr>
              <a:buSzPts val="5200"/>
              <a:buNone/>
              <a:defRPr sz="5200">
                <a:solidFill>
                  <a:srgbClr val="0C1D3F"/>
                </a:solidFill>
              </a:defRPr>
            </a:lvl4pPr>
            <a:lvl5pPr lvl="4" algn="r" rtl="0">
              <a:spcBef>
                <a:spcPts val="0"/>
              </a:spcBef>
              <a:spcAft>
                <a:spcPts val="0"/>
              </a:spcAft>
              <a:buClr>
                <a:srgbClr val="0C1D3F"/>
              </a:buClr>
              <a:buSzPts val="5200"/>
              <a:buNone/>
              <a:defRPr sz="5200">
                <a:solidFill>
                  <a:srgbClr val="0C1D3F"/>
                </a:solidFill>
              </a:defRPr>
            </a:lvl5pPr>
            <a:lvl6pPr lvl="5" algn="r" rtl="0">
              <a:spcBef>
                <a:spcPts val="0"/>
              </a:spcBef>
              <a:spcAft>
                <a:spcPts val="0"/>
              </a:spcAft>
              <a:buClr>
                <a:srgbClr val="0C1D3F"/>
              </a:buClr>
              <a:buSzPts val="5200"/>
              <a:buNone/>
              <a:defRPr sz="5200">
                <a:solidFill>
                  <a:srgbClr val="0C1D3F"/>
                </a:solidFill>
              </a:defRPr>
            </a:lvl6pPr>
            <a:lvl7pPr lvl="6" algn="r" rtl="0">
              <a:spcBef>
                <a:spcPts val="0"/>
              </a:spcBef>
              <a:spcAft>
                <a:spcPts val="0"/>
              </a:spcAft>
              <a:buClr>
                <a:srgbClr val="0C1D3F"/>
              </a:buClr>
              <a:buSzPts val="5200"/>
              <a:buNone/>
              <a:defRPr sz="5200">
                <a:solidFill>
                  <a:srgbClr val="0C1D3F"/>
                </a:solidFill>
              </a:defRPr>
            </a:lvl7pPr>
            <a:lvl8pPr lvl="7" algn="r" rtl="0">
              <a:spcBef>
                <a:spcPts val="0"/>
              </a:spcBef>
              <a:spcAft>
                <a:spcPts val="0"/>
              </a:spcAft>
              <a:buClr>
                <a:srgbClr val="0C1D3F"/>
              </a:buClr>
              <a:buSzPts val="5200"/>
              <a:buNone/>
              <a:defRPr sz="5200">
                <a:solidFill>
                  <a:srgbClr val="0C1D3F"/>
                </a:solidFill>
              </a:defRPr>
            </a:lvl8pPr>
            <a:lvl9pPr lvl="8" algn="r" rtl="0">
              <a:spcBef>
                <a:spcPts val="0"/>
              </a:spcBef>
              <a:spcAft>
                <a:spcPts val="0"/>
              </a:spcAft>
              <a:buClr>
                <a:srgbClr val="0C1D3F"/>
              </a:buClr>
              <a:buSzPts val="5200"/>
              <a:buNone/>
              <a:defRPr sz="5200">
                <a:solidFill>
                  <a:srgbClr val="0C1D3F"/>
                </a:solidFill>
              </a:defRPr>
            </a:lvl9pPr>
          </a:lstStyle>
          <a:p>
            <a:endParaRPr/>
          </a:p>
        </p:txBody>
      </p:sp>
      <p:sp>
        <p:nvSpPr>
          <p:cNvPr id="174" name="Google Shape;174;p24"/>
          <p:cNvSpPr txBox="1">
            <a:spLocks noGrp="1"/>
          </p:cNvSpPr>
          <p:nvPr>
            <p:ph type="subTitle" idx="1"/>
          </p:nvPr>
        </p:nvSpPr>
        <p:spPr>
          <a:xfrm>
            <a:off x="4572000" y="2637475"/>
            <a:ext cx="3852000" cy="1017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142850"/>
                </a:solidFill>
              </a:defRPr>
            </a:lvl1pPr>
            <a:lvl2pPr lvl="1" algn="r">
              <a:spcBef>
                <a:spcPts val="0"/>
              </a:spcBef>
              <a:spcAft>
                <a:spcPts val="0"/>
              </a:spcAft>
              <a:buSzPts val="1600"/>
              <a:buNone/>
              <a:defRPr/>
            </a:lvl2pPr>
            <a:lvl3pPr lvl="2" algn="r">
              <a:spcBef>
                <a:spcPts val="0"/>
              </a:spcBef>
              <a:spcAft>
                <a:spcPts val="0"/>
              </a:spcAft>
              <a:buSzPts val="1600"/>
              <a:buNone/>
              <a:defRPr/>
            </a:lvl3pPr>
            <a:lvl4pPr lvl="3" algn="r">
              <a:spcBef>
                <a:spcPts val="0"/>
              </a:spcBef>
              <a:spcAft>
                <a:spcPts val="0"/>
              </a:spcAft>
              <a:buSzPts val="1600"/>
              <a:buNone/>
              <a:defRPr/>
            </a:lvl4pPr>
            <a:lvl5pPr lvl="4" algn="r">
              <a:spcBef>
                <a:spcPts val="0"/>
              </a:spcBef>
              <a:spcAft>
                <a:spcPts val="0"/>
              </a:spcAft>
              <a:buSzPts val="1600"/>
              <a:buNone/>
              <a:defRPr/>
            </a:lvl5pPr>
            <a:lvl6pPr lvl="5" algn="r">
              <a:spcBef>
                <a:spcPts val="0"/>
              </a:spcBef>
              <a:spcAft>
                <a:spcPts val="0"/>
              </a:spcAft>
              <a:buSzPts val="1600"/>
              <a:buNone/>
              <a:defRPr/>
            </a:lvl6pPr>
            <a:lvl7pPr lvl="6" algn="r">
              <a:spcBef>
                <a:spcPts val="0"/>
              </a:spcBef>
              <a:spcAft>
                <a:spcPts val="0"/>
              </a:spcAft>
              <a:buSzPts val="1600"/>
              <a:buNone/>
              <a:defRPr/>
            </a:lvl7pPr>
            <a:lvl8pPr lvl="7" algn="r">
              <a:spcBef>
                <a:spcPts val="0"/>
              </a:spcBef>
              <a:spcAft>
                <a:spcPts val="0"/>
              </a:spcAft>
              <a:buSzPts val="1600"/>
              <a:buNone/>
              <a:defRPr/>
            </a:lvl8pPr>
            <a:lvl9pPr lvl="8" algn="r">
              <a:spcBef>
                <a:spcPts val="0"/>
              </a:spcBef>
              <a:spcAft>
                <a:spcPts val="0"/>
              </a:spcAft>
              <a:buSzPts val="1600"/>
              <a:buNone/>
              <a:defRPr/>
            </a:lvl9pPr>
          </a:lstStyle>
          <a:p>
            <a:endParaRPr/>
          </a:p>
        </p:txBody>
      </p:sp>
    </p:spTree>
    <p:extLst>
      <p:ext uri="{BB962C8B-B14F-4D97-AF65-F5344CB8AC3E}">
        <p14:creationId xmlns:p14="http://schemas.microsoft.com/office/powerpoint/2010/main" val="1576829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A6E4DC">
            <a:alpha val="26339"/>
          </a:srgbClr>
        </a:solidFill>
        <a:effectLst/>
      </p:bgPr>
    </p:bg>
    <p:spTree>
      <p:nvGrpSpPr>
        <p:cNvPr id="1" name="Shape 175"/>
        <p:cNvGrpSpPr/>
        <p:nvPr/>
      </p:nvGrpSpPr>
      <p:grpSpPr>
        <a:xfrm>
          <a:off x="0" y="0"/>
          <a:ext cx="0" cy="0"/>
          <a:chOff x="0" y="0"/>
          <a:chExt cx="0" cy="0"/>
        </a:xfrm>
      </p:grpSpPr>
      <p:grpSp>
        <p:nvGrpSpPr>
          <p:cNvPr id="176" name="Google Shape;176;p25"/>
          <p:cNvGrpSpPr/>
          <p:nvPr/>
        </p:nvGrpSpPr>
        <p:grpSpPr>
          <a:xfrm>
            <a:off x="-19275" y="224083"/>
            <a:ext cx="9182550" cy="4610595"/>
            <a:chOff x="-19275" y="224082"/>
            <a:chExt cx="9182550" cy="4610595"/>
          </a:xfrm>
        </p:grpSpPr>
        <p:grpSp>
          <p:nvGrpSpPr>
            <p:cNvPr id="177" name="Google Shape;177;p25"/>
            <p:cNvGrpSpPr/>
            <p:nvPr/>
          </p:nvGrpSpPr>
          <p:grpSpPr>
            <a:xfrm>
              <a:off x="-19275" y="224082"/>
              <a:ext cx="9182550" cy="3184218"/>
              <a:chOff x="-19275" y="224082"/>
              <a:chExt cx="9182550" cy="3184218"/>
            </a:xfrm>
          </p:grpSpPr>
          <p:sp>
            <p:nvSpPr>
              <p:cNvPr id="178" name="Google Shape;178;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0" name="Google Shape;180;p25"/>
            <p:cNvGrpSpPr/>
            <p:nvPr/>
          </p:nvGrpSpPr>
          <p:grpSpPr>
            <a:xfrm rot="10800000">
              <a:off x="-19275" y="3408784"/>
              <a:ext cx="9182550" cy="1425893"/>
              <a:chOff x="-19275" y="224082"/>
              <a:chExt cx="9182550" cy="3184218"/>
            </a:xfrm>
          </p:grpSpPr>
          <p:sp>
            <p:nvSpPr>
              <p:cNvPr id="181" name="Google Shape;181;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83" name="Google Shape;183;p25"/>
          <p:cNvSpPr txBox="1">
            <a:spLocks noGrp="1"/>
          </p:cNvSpPr>
          <p:nvPr>
            <p:ph type="ctrTitle"/>
          </p:nvPr>
        </p:nvSpPr>
        <p:spPr>
          <a:xfrm>
            <a:off x="720000" y="540000"/>
            <a:ext cx="3852000" cy="7722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ctr" rtl="0">
              <a:spcBef>
                <a:spcPts val="0"/>
              </a:spcBef>
              <a:spcAft>
                <a:spcPts val="0"/>
              </a:spcAft>
              <a:buClr>
                <a:srgbClr val="0C1D3F"/>
              </a:buClr>
              <a:buSzPts val="5200"/>
              <a:buNone/>
              <a:defRPr sz="5200">
                <a:solidFill>
                  <a:srgbClr val="0C1D3F"/>
                </a:solidFill>
              </a:defRPr>
            </a:lvl2pPr>
            <a:lvl3pPr lvl="2" algn="ctr" rtl="0">
              <a:spcBef>
                <a:spcPts val="0"/>
              </a:spcBef>
              <a:spcAft>
                <a:spcPts val="0"/>
              </a:spcAft>
              <a:buClr>
                <a:srgbClr val="0C1D3F"/>
              </a:buClr>
              <a:buSzPts val="5200"/>
              <a:buNone/>
              <a:defRPr sz="5200">
                <a:solidFill>
                  <a:srgbClr val="0C1D3F"/>
                </a:solidFill>
              </a:defRPr>
            </a:lvl3pPr>
            <a:lvl4pPr lvl="3" algn="ctr" rtl="0">
              <a:spcBef>
                <a:spcPts val="0"/>
              </a:spcBef>
              <a:spcAft>
                <a:spcPts val="0"/>
              </a:spcAft>
              <a:buClr>
                <a:srgbClr val="0C1D3F"/>
              </a:buClr>
              <a:buSzPts val="5200"/>
              <a:buNone/>
              <a:defRPr sz="5200">
                <a:solidFill>
                  <a:srgbClr val="0C1D3F"/>
                </a:solidFill>
              </a:defRPr>
            </a:lvl4pPr>
            <a:lvl5pPr lvl="4" algn="ctr" rtl="0">
              <a:spcBef>
                <a:spcPts val="0"/>
              </a:spcBef>
              <a:spcAft>
                <a:spcPts val="0"/>
              </a:spcAft>
              <a:buClr>
                <a:srgbClr val="0C1D3F"/>
              </a:buClr>
              <a:buSzPts val="5200"/>
              <a:buNone/>
              <a:defRPr sz="5200">
                <a:solidFill>
                  <a:srgbClr val="0C1D3F"/>
                </a:solidFill>
              </a:defRPr>
            </a:lvl5pPr>
            <a:lvl6pPr lvl="5" algn="ctr" rtl="0">
              <a:spcBef>
                <a:spcPts val="0"/>
              </a:spcBef>
              <a:spcAft>
                <a:spcPts val="0"/>
              </a:spcAft>
              <a:buClr>
                <a:srgbClr val="0C1D3F"/>
              </a:buClr>
              <a:buSzPts val="5200"/>
              <a:buNone/>
              <a:defRPr sz="5200">
                <a:solidFill>
                  <a:srgbClr val="0C1D3F"/>
                </a:solidFill>
              </a:defRPr>
            </a:lvl6pPr>
            <a:lvl7pPr lvl="6" algn="ctr" rtl="0">
              <a:spcBef>
                <a:spcPts val="0"/>
              </a:spcBef>
              <a:spcAft>
                <a:spcPts val="0"/>
              </a:spcAft>
              <a:buClr>
                <a:srgbClr val="0C1D3F"/>
              </a:buClr>
              <a:buSzPts val="5200"/>
              <a:buNone/>
              <a:defRPr sz="5200">
                <a:solidFill>
                  <a:srgbClr val="0C1D3F"/>
                </a:solidFill>
              </a:defRPr>
            </a:lvl7pPr>
            <a:lvl8pPr lvl="7" algn="ctr" rtl="0">
              <a:spcBef>
                <a:spcPts val="0"/>
              </a:spcBef>
              <a:spcAft>
                <a:spcPts val="0"/>
              </a:spcAft>
              <a:buClr>
                <a:srgbClr val="0C1D3F"/>
              </a:buClr>
              <a:buSzPts val="5200"/>
              <a:buNone/>
              <a:defRPr sz="5200">
                <a:solidFill>
                  <a:srgbClr val="0C1D3F"/>
                </a:solidFill>
              </a:defRPr>
            </a:lvl8pPr>
            <a:lvl9pPr lvl="8" algn="ctr" rtl="0">
              <a:spcBef>
                <a:spcPts val="0"/>
              </a:spcBef>
              <a:spcAft>
                <a:spcPts val="0"/>
              </a:spcAft>
              <a:buClr>
                <a:srgbClr val="0C1D3F"/>
              </a:buClr>
              <a:buSzPts val="5200"/>
              <a:buNone/>
              <a:defRPr sz="5200">
                <a:solidFill>
                  <a:srgbClr val="0C1D3F"/>
                </a:solidFill>
              </a:defRPr>
            </a:lvl9pPr>
          </a:lstStyle>
          <a:p>
            <a:endParaRPr/>
          </a:p>
        </p:txBody>
      </p:sp>
      <p:sp>
        <p:nvSpPr>
          <p:cNvPr id="184" name="Google Shape;184;p25"/>
          <p:cNvSpPr txBox="1">
            <a:spLocks noGrp="1"/>
          </p:cNvSpPr>
          <p:nvPr>
            <p:ph type="subTitle" idx="1"/>
          </p:nvPr>
        </p:nvSpPr>
        <p:spPr>
          <a:xfrm>
            <a:off x="720000" y="1452175"/>
            <a:ext cx="4172700" cy="42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1pPr>
            <a:lvl2pPr lvl="1"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2pPr>
            <a:lvl3pPr lvl="2"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3pPr>
            <a:lvl4pPr lvl="3"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4pPr>
            <a:lvl5pPr lvl="4"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5pPr>
            <a:lvl6pPr lvl="5"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6pPr>
            <a:lvl7pPr lvl="6"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7pPr>
            <a:lvl8pPr lvl="7"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8pPr>
            <a:lvl9pPr lvl="8"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9pPr>
          </a:lstStyle>
          <a:p>
            <a:endParaRPr/>
          </a:p>
        </p:txBody>
      </p:sp>
      <p:sp>
        <p:nvSpPr>
          <p:cNvPr id="185" name="Google Shape;185;p25"/>
          <p:cNvSpPr txBox="1">
            <a:spLocks noGrp="1"/>
          </p:cNvSpPr>
          <p:nvPr>
            <p:ph type="subTitle" idx="2"/>
          </p:nvPr>
        </p:nvSpPr>
        <p:spPr>
          <a:xfrm>
            <a:off x="720000" y="2022050"/>
            <a:ext cx="3852000" cy="907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1600"/>
              <a:buFont typeface="Abel"/>
              <a:buNone/>
              <a:defRPr>
                <a:solidFill>
                  <a:srgbClr val="0C1D3F"/>
                </a:solidFill>
                <a:latin typeface="Abel"/>
                <a:ea typeface="Abel"/>
                <a:cs typeface="Abel"/>
                <a:sym typeface="Abel"/>
              </a:defRPr>
            </a:lvl1pPr>
            <a:lvl2pPr lvl="1"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2pPr>
            <a:lvl3pPr lvl="2"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3pPr>
            <a:lvl4pPr lvl="3"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4pPr>
            <a:lvl5pPr lvl="4"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5pPr>
            <a:lvl6pPr lvl="5"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6pPr>
            <a:lvl7pPr lvl="6"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7pPr>
            <a:lvl8pPr lvl="7"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8pPr>
            <a:lvl9pPr lvl="8"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9pPr>
          </a:lstStyle>
          <a:p>
            <a:endParaRPr/>
          </a:p>
        </p:txBody>
      </p:sp>
      <p:sp>
        <p:nvSpPr>
          <p:cNvPr id="186" name="Google Shape;186;p25"/>
          <p:cNvSpPr txBox="1"/>
          <p:nvPr/>
        </p:nvSpPr>
        <p:spPr>
          <a:xfrm>
            <a:off x="720000" y="3639400"/>
            <a:ext cx="3758100" cy="4131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b="1">
                <a:solidFill>
                  <a:srgbClr val="142850"/>
                </a:solidFill>
                <a:latin typeface="Abel"/>
                <a:ea typeface="Abel"/>
                <a:cs typeface="Abel"/>
                <a:sym typeface="Abel"/>
              </a:rPr>
              <a:t>CREDITS:</a:t>
            </a:r>
            <a:r>
              <a:rPr lang="en" sz="1000">
                <a:solidFill>
                  <a:srgbClr val="142850"/>
                </a:solidFill>
                <a:latin typeface="Abel"/>
                <a:ea typeface="Abel"/>
                <a:cs typeface="Abel"/>
                <a:sym typeface="Abel"/>
              </a:rPr>
              <a:t> This presentation template was created by </a:t>
            </a:r>
            <a:r>
              <a:rPr lang="en" sz="1000" b="1">
                <a:solidFill>
                  <a:srgbClr val="142850"/>
                </a:solidFill>
                <a:uFill>
                  <a:noFill/>
                </a:uFill>
                <a:latin typeface="Abel"/>
                <a:ea typeface="Abel"/>
                <a:cs typeface="Abel"/>
                <a:sym typeface="Abel"/>
                <a:hlinkClick r:id="rId2">
                  <a:extLst>
                    <a:ext uri="{A12FA001-AC4F-418D-AE19-62706E023703}">
                      <ahyp:hlinkClr xmlns:ahyp="http://schemas.microsoft.com/office/drawing/2018/hyperlinkcolor" val="tx"/>
                    </a:ext>
                  </a:extLst>
                </a:hlinkClick>
              </a:rPr>
              <a:t>Slidesgo</a:t>
            </a:r>
            <a:r>
              <a:rPr lang="en" sz="1000">
                <a:solidFill>
                  <a:srgbClr val="142850"/>
                </a:solidFill>
                <a:latin typeface="Abel"/>
                <a:ea typeface="Abel"/>
                <a:cs typeface="Abel"/>
                <a:sym typeface="Abel"/>
              </a:rPr>
              <a:t>, including icons by </a:t>
            </a:r>
            <a:r>
              <a:rPr lang="en" sz="1000" b="1">
                <a:solidFill>
                  <a:srgbClr val="142850"/>
                </a:solidFill>
                <a:uFill>
                  <a:noFill/>
                </a:uFill>
                <a:latin typeface="Abel"/>
                <a:ea typeface="Abel"/>
                <a:cs typeface="Abel"/>
                <a:sym typeface="Abel"/>
                <a:hlinkClick r:id="rId3">
                  <a:extLst>
                    <a:ext uri="{A12FA001-AC4F-418D-AE19-62706E023703}">
                      <ahyp:hlinkClr xmlns:ahyp="http://schemas.microsoft.com/office/drawing/2018/hyperlinkcolor" val="tx"/>
                    </a:ext>
                  </a:extLst>
                </a:hlinkClick>
              </a:rPr>
              <a:t>Flaticon</a:t>
            </a:r>
            <a:r>
              <a:rPr lang="en" sz="1000">
                <a:solidFill>
                  <a:srgbClr val="142850"/>
                </a:solidFill>
                <a:latin typeface="Abel"/>
                <a:ea typeface="Abel"/>
                <a:cs typeface="Abel"/>
                <a:sym typeface="Abel"/>
              </a:rPr>
              <a:t>, infographics &amp; images by </a:t>
            </a:r>
            <a:r>
              <a:rPr lang="en" sz="1000" b="1">
                <a:solidFill>
                  <a:srgbClr val="142850"/>
                </a:solidFill>
                <a:uFill>
                  <a:noFill/>
                </a:uFill>
                <a:latin typeface="Abel"/>
                <a:ea typeface="Abel"/>
                <a:cs typeface="Abel"/>
                <a:sym typeface="Abel"/>
                <a:hlinkClick r:id="rId4">
                  <a:extLst>
                    <a:ext uri="{A12FA001-AC4F-418D-AE19-62706E023703}">
                      <ahyp:hlinkClr xmlns:ahyp="http://schemas.microsoft.com/office/drawing/2018/hyperlinkcolor" val="tx"/>
                    </a:ext>
                  </a:extLst>
                </a:hlinkClick>
              </a:rPr>
              <a:t>Freepik</a:t>
            </a:r>
            <a:r>
              <a:rPr lang="en" sz="1000">
                <a:solidFill>
                  <a:srgbClr val="142850"/>
                </a:solidFill>
                <a:latin typeface="Abel"/>
                <a:ea typeface="Abel"/>
                <a:cs typeface="Abel"/>
                <a:sym typeface="Abel"/>
              </a:rPr>
              <a:t> </a:t>
            </a:r>
            <a:endParaRPr sz="1000" b="1">
              <a:solidFill>
                <a:srgbClr val="142850"/>
              </a:solidFill>
              <a:latin typeface="Abel"/>
              <a:ea typeface="Abel"/>
              <a:cs typeface="Abel"/>
              <a:sym typeface="Abel"/>
            </a:endParaRPr>
          </a:p>
        </p:txBody>
      </p:sp>
    </p:spTree>
    <p:extLst>
      <p:ext uri="{BB962C8B-B14F-4D97-AF65-F5344CB8AC3E}">
        <p14:creationId xmlns:p14="http://schemas.microsoft.com/office/powerpoint/2010/main" val="2642855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039748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19275" y="224083"/>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238122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47424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5"/>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55800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136F-501F-4518-96A0-D5A17807CA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B94F21-A022-4F1B-81A1-C48A73426A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6F6B19-E43B-4032-B6FC-9DCAEC49F6BA}"/>
              </a:ext>
            </a:extLst>
          </p:cNvPr>
          <p:cNvSpPr>
            <a:spLocks noGrp="1"/>
          </p:cNvSpPr>
          <p:nvPr>
            <p:ph type="dt" sz="half" idx="10"/>
          </p:nvPr>
        </p:nvSpPr>
        <p:spPr/>
        <p:txBody>
          <a:bodyPr/>
          <a:lstStyle/>
          <a:p>
            <a:fld id="{668DD0A4-EF61-474E-AA53-418C3C6A9CF1}" type="datetimeFigureOut">
              <a:rPr lang="vi-VN" smtClean="0"/>
              <a:t>22/03/2023</a:t>
            </a:fld>
            <a:endParaRPr lang="vi-VN"/>
          </a:p>
        </p:txBody>
      </p:sp>
      <p:sp>
        <p:nvSpPr>
          <p:cNvPr id="5" name="Footer Placeholder 4">
            <a:extLst>
              <a:ext uri="{FF2B5EF4-FFF2-40B4-BE49-F238E27FC236}">
                <a16:creationId xmlns:a16="http://schemas.microsoft.com/office/drawing/2014/main" id="{F7FB5C51-0962-4336-B74E-7363128D15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E5B0D6-51D2-4294-8621-2381411F0767}"/>
              </a:ext>
            </a:extLst>
          </p:cNvPr>
          <p:cNvSpPr>
            <a:spLocks noGrp="1"/>
          </p:cNvSpPr>
          <p:nvPr>
            <p:ph type="sldNum" sz="quarter" idx="12"/>
          </p:nvPr>
        </p:nvSpPr>
        <p:spPr/>
        <p:txBody>
          <a:bodyPr/>
          <a:lstStyle/>
          <a:p>
            <a:fld id="{F2BAF6CB-9AC8-478B-9445-25AD7E857B2E}" type="slidenum">
              <a:rPr lang="vi-VN" smtClean="0"/>
              <a:t>‹#›</a:t>
            </a:fld>
            <a:endParaRPr lang="vi-VN"/>
          </a:p>
        </p:txBody>
      </p:sp>
    </p:spTree>
    <p:extLst>
      <p:ext uri="{BB962C8B-B14F-4D97-AF65-F5344CB8AC3E}">
        <p14:creationId xmlns:p14="http://schemas.microsoft.com/office/powerpoint/2010/main" val="301608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p:nvPr/>
        </p:nvSpPr>
        <p:spPr>
          <a:xfrm rot="5400000">
            <a:off x="3847580"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 name="Google Shape;32;p4"/>
          <p:cNvSpPr txBox="1">
            <a:spLocks noGrp="1"/>
          </p:cNvSpPr>
          <p:nvPr>
            <p:ph type="body" idx="1"/>
          </p:nvPr>
        </p:nvSpPr>
        <p:spPr>
          <a:xfrm>
            <a:off x="720000" y="1335500"/>
            <a:ext cx="7704000" cy="3233400"/>
          </a:xfrm>
          <a:prstGeom prst="rect">
            <a:avLst/>
          </a:prstGeom>
        </p:spPr>
        <p:txBody>
          <a:bodyPr spcFirstLastPara="1" wrap="square" lIns="91425" tIns="91425" rIns="91425" bIns="91425" anchor="ctr" anchorCtr="0">
            <a:noAutofit/>
          </a:bodyPr>
          <a:lstStyle>
            <a:lvl1pPr marL="457189" lvl="0" indent="-304793">
              <a:lnSpc>
                <a:spcPct val="100000"/>
              </a:lnSpc>
              <a:spcBef>
                <a:spcPts val="0"/>
              </a:spcBef>
              <a:spcAft>
                <a:spcPts val="0"/>
              </a:spcAft>
              <a:buSzPts val="1200"/>
              <a:buChar char="●"/>
              <a:defRPr sz="1200"/>
            </a:lvl1pPr>
            <a:lvl2pPr marL="914378" lvl="1" indent="-304793">
              <a:lnSpc>
                <a:spcPct val="100000"/>
              </a:lnSpc>
              <a:spcBef>
                <a:spcPts val="0"/>
              </a:spcBef>
              <a:spcAft>
                <a:spcPts val="0"/>
              </a:spcAft>
              <a:buSzPts val="1200"/>
              <a:buChar char="○"/>
              <a:defRPr sz="1200"/>
            </a:lvl2pPr>
            <a:lvl3pPr marL="1371566" lvl="2" indent="-304793">
              <a:lnSpc>
                <a:spcPct val="100000"/>
              </a:lnSpc>
              <a:spcBef>
                <a:spcPts val="0"/>
              </a:spcBef>
              <a:spcAft>
                <a:spcPts val="0"/>
              </a:spcAft>
              <a:buSzPts val="1200"/>
              <a:buChar char="■"/>
              <a:defRPr sz="1200"/>
            </a:lvl3pPr>
            <a:lvl4pPr marL="1828754" lvl="3" indent="-304793">
              <a:lnSpc>
                <a:spcPct val="100000"/>
              </a:lnSpc>
              <a:spcBef>
                <a:spcPts val="0"/>
              </a:spcBef>
              <a:spcAft>
                <a:spcPts val="0"/>
              </a:spcAft>
              <a:buSzPts val="1200"/>
              <a:buChar char="●"/>
              <a:defRPr sz="1200"/>
            </a:lvl4pPr>
            <a:lvl5pPr marL="2285943" lvl="4" indent="-304793">
              <a:lnSpc>
                <a:spcPct val="100000"/>
              </a:lnSpc>
              <a:spcBef>
                <a:spcPts val="0"/>
              </a:spcBef>
              <a:spcAft>
                <a:spcPts val="0"/>
              </a:spcAft>
              <a:buSzPts val="1200"/>
              <a:buChar char="○"/>
              <a:defRPr sz="1200"/>
            </a:lvl5pPr>
            <a:lvl6pPr marL="2743132" lvl="5" indent="-304793">
              <a:lnSpc>
                <a:spcPct val="100000"/>
              </a:lnSpc>
              <a:spcBef>
                <a:spcPts val="0"/>
              </a:spcBef>
              <a:spcAft>
                <a:spcPts val="0"/>
              </a:spcAft>
              <a:buSzPts val="1200"/>
              <a:buChar char="■"/>
              <a:defRPr sz="1200"/>
            </a:lvl6pPr>
            <a:lvl7pPr marL="3200320" lvl="6" indent="-304793">
              <a:lnSpc>
                <a:spcPct val="100000"/>
              </a:lnSpc>
              <a:spcBef>
                <a:spcPts val="0"/>
              </a:spcBef>
              <a:spcAft>
                <a:spcPts val="0"/>
              </a:spcAft>
              <a:buSzPts val="1200"/>
              <a:buChar char="●"/>
              <a:defRPr sz="1200"/>
            </a:lvl7pPr>
            <a:lvl8pPr marL="3657509" lvl="7" indent="-304793">
              <a:lnSpc>
                <a:spcPct val="100000"/>
              </a:lnSpc>
              <a:spcBef>
                <a:spcPts val="0"/>
              </a:spcBef>
              <a:spcAft>
                <a:spcPts val="0"/>
              </a:spcAft>
              <a:buSzPts val="1200"/>
              <a:buChar char="○"/>
              <a:defRPr sz="1200"/>
            </a:lvl8pPr>
            <a:lvl9pPr marL="4114697" lvl="8" indent="-304793">
              <a:lnSpc>
                <a:spcPct val="100000"/>
              </a:lnSpc>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52826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9275" y="224082"/>
            <a:ext cx="9182550" cy="4610595"/>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Google Shape;16;p2"/>
          <p:cNvSpPr txBox="1">
            <a:spLocks noGrp="1"/>
          </p:cNvSpPr>
          <p:nvPr>
            <p:ph type="ctrTitle"/>
          </p:nvPr>
        </p:nvSpPr>
        <p:spPr>
          <a:xfrm>
            <a:off x="720000" y="1117500"/>
            <a:ext cx="3852000" cy="2177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5200">
                <a:solidFill>
                  <a:srgbClr val="0C1D3F"/>
                </a:solidFill>
              </a:defRPr>
            </a:lvl2pPr>
            <a:lvl3pPr lvl="2" algn="ctr">
              <a:spcBef>
                <a:spcPts val="0"/>
              </a:spcBef>
              <a:spcAft>
                <a:spcPts val="0"/>
              </a:spcAft>
              <a:buClr>
                <a:srgbClr val="0C1D3F"/>
              </a:buClr>
              <a:buSzPts val="5200"/>
              <a:buNone/>
              <a:defRPr sz="5200">
                <a:solidFill>
                  <a:srgbClr val="0C1D3F"/>
                </a:solidFill>
              </a:defRPr>
            </a:lvl3pPr>
            <a:lvl4pPr lvl="3" algn="ctr">
              <a:spcBef>
                <a:spcPts val="0"/>
              </a:spcBef>
              <a:spcAft>
                <a:spcPts val="0"/>
              </a:spcAft>
              <a:buClr>
                <a:srgbClr val="0C1D3F"/>
              </a:buClr>
              <a:buSzPts val="5200"/>
              <a:buNone/>
              <a:defRPr sz="5200">
                <a:solidFill>
                  <a:srgbClr val="0C1D3F"/>
                </a:solidFill>
              </a:defRPr>
            </a:lvl4pPr>
            <a:lvl5pPr lvl="4" algn="ctr">
              <a:spcBef>
                <a:spcPts val="0"/>
              </a:spcBef>
              <a:spcAft>
                <a:spcPts val="0"/>
              </a:spcAft>
              <a:buClr>
                <a:srgbClr val="0C1D3F"/>
              </a:buClr>
              <a:buSzPts val="5200"/>
              <a:buNone/>
              <a:defRPr sz="5200">
                <a:solidFill>
                  <a:srgbClr val="0C1D3F"/>
                </a:solidFill>
              </a:defRPr>
            </a:lvl5pPr>
            <a:lvl6pPr lvl="5" algn="ctr">
              <a:spcBef>
                <a:spcPts val="0"/>
              </a:spcBef>
              <a:spcAft>
                <a:spcPts val="0"/>
              </a:spcAft>
              <a:buClr>
                <a:srgbClr val="0C1D3F"/>
              </a:buClr>
              <a:buSzPts val="5200"/>
              <a:buNone/>
              <a:defRPr sz="5200">
                <a:solidFill>
                  <a:srgbClr val="0C1D3F"/>
                </a:solidFill>
              </a:defRPr>
            </a:lvl6pPr>
            <a:lvl7pPr lvl="6" algn="ctr">
              <a:spcBef>
                <a:spcPts val="0"/>
              </a:spcBef>
              <a:spcAft>
                <a:spcPts val="0"/>
              </a:spcAft>
              <a:buClr>
                <a:srgbClr val="0C1D3F"/>
              </a:buClr>
              <a:buSzPts val="5200"/>
              <a:buNone/>
              <a:defRPr sz="5200">
                <a:solidFill>
                  <a:srgbClr val="0C1D3F"/>
                </a:solidFill>
              </a:defRPr>
            </a:lvl7pPr>
            <a:lvl8pPr lvl="7" algn="ctr">
              <a:spcBef>
                <a:spcPts val="0"/>
              </a:spcBef>
              <a:spcAft>
                <a:spcPts val="0"/>
              </a:spcAft>
              <a:buClr>
                <a:srgbClr val="0C1D3F"/>
              </a:buClr>
              <a:buSzPts val="5200"/>
              <a:buNone/>
              <a:defRPr sz="5200">
                <a:solidFill>
                  <a:srgbClr val="0C1D3F"/>
                </a:solidFill>
              </a:defRPr>
            </a:lvl8pPr>
            <a:lvl9pPr lvl="8" algn="ctr">
              <a:spcBef>
                <a:spcPts val="0"/>
              </a:spcBef>
              <a:spcAft>
                <a:spcPts val="0"/>
              </a:spcAft>
              <a:buClr>
                <a:srgbClr val="0C1D3F"/>
              </a:buClr>
              <a:buSzPts val="5200"/>
              <a:buNone/>
              <a:defRPr sz="5200">
                <a:solidFill>
                  <a:srgbClr val="0C1D3F"/>
                </a:solidFill>
              </a:defRPr>
            </a:lvl9pPr>
          </a:lstStyle>
          <a:p>
            <a:endParaRPr/>
          </a:p>
        </p:txBody>
      </p:sp>
      <p:sp>
        <p:nvSpPr>
          <p:cNvPr id="17" name="Google Shape;17;p2"/>
          <p:cNvSpPr txBox="1">
            <a:spLocks noGrp="1"/>
          </p:cNvSpPr>
          <p:nvPr>
            <p:ph type="subTitle" idx="1"/>
          </p:nvPr>
        </p:nvSpPr>
        <p:spPr>
          <a:xfrm>
            <a:off x="720000" y="3664925"/>
            <a:ext cx="3852000" cy="429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786300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p:nvPr/>
        </p:nvSpPr>
        <p:spPr>
          <a:xfrm rot="5400000">
            <a:off x="3847580"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 name="Google Shape;32;p4"/>
          <p:cNvSpPr txBox="1">
            <a:spLocks noGrp="1"/>
          </p:cNvSpPr>
          <p:nvPr>
            <p:ph type="body" idx="1"/>
          </p:nvPr>
        </p:nvSpPr>
        <p:spPr>
          <a:xfrm>
            <a:off x="720000" y="1335500"/>
            <a:ext cx="7704000" cy="32334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707235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5"/>
          <p:cNvSpPr txBox="1">
            <a:spLocks noGrp="1"/>
          </p:cNvSpPr>
          <p:nvPr>
            <p:ph type="subTitle" idx="1"/>
          </p:nvPr>
        </p:nvSpPr>
        <p:spPr>
          <a:xfrm>
            <a:off x="1347313" y="3477250"/>
            <a:ext cx="2767800" cy="8403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7" name="Google Shape;37;p5"/>
          <p:cNvSpPr txBox="1">
            <a:spLocks noGrp="1"/>
          </p:cNvSpPr>
          <p:nvPr>
            <p:ph type="subTitle" idx="2"/>
          </p:nvPr>
        </p:nvSpPr>
        <p:spPr>
          <a:xfrm>
            <a:off x="5028863" y="3477250"/>
            <a:ext cx="27678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1347313" y="3007150"/>
            <a:ext cx="27678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39" name="Google Shape;39;p5"/>
          <p:cNvSpPr txBox="1">
            <a:spLocks noGrp="1"/>
          </p:cNvSpPr>
          <p:nvPr>
            <p:ph type="subTitle" idx="4"/>
          </p:nvPr>
        </p:nvSpPr>
        <p:spPr>
          <a:xfrm>
            <a:off x="5028863" y="3007150"/>
            <a:ext cx="27678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118311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grpSp>
        <p:nvGrpSpPr>
          <p:cNvPr id="41" name="Google Shape;41;p6"/>
          <p:cNvGrpSpPr/>
          <p:nvPr/>
        </p:nvGrpSpPr>
        <p:grpSpPr>
          <a:xfrm rot="10800000">
            <a:off x="-19275" y="34"/>
            <a:ext cx="9182550" cy="3840167"/>
            <a:chOff x="-19275" y="224082"/>
            <a:chExt cx="9182550" cy="3184218"/>
          </a:xfrm>
        </p:grpSpPr>
        <p:sp>
          <p:nvSpPr>
            <p:cNvPr id="42" name="Google Shape;42;p6"/>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86973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grpSp>
        <p:nvGrpSpPr>
          <p:cNvPr id="46" name="Google Shape;46;p7"/>
          <p:cNvGrpSpPr/>
          <p:nvPr/>
        </p:nvGrpSpPr>
        <p:grpSpPr>
          <a:xfrm flipH="1">
            <a:off x="-19275" y="1303334"/>
            <a:ext cx="9182550" cy="3840167"/>
            <a:chOff x="-19275" y="224082"/>
            <a:chExt cx="9182550" cy="3184218"/>
          </a:xfrm>
        </p:grpSpPr>
        <p:sp>
          <p:nvSpPr>
            <p:cNvPr id="47" name="Google Shape;47;p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 name="Google Shape;50;p7"/>
          <p:cNvSpPr txBox="1">
            <a:spLocks noGrp="1"/>
          </p:cNvSpPr>
          <p:nvPr>
            <p:ph type="body" idx="1"/>
          </p:nvPr>
        </p:nvSpPr>
        <p:spPr>
          <a:xfrm>
            <a:off x="720000" y="1457825"/>
            <a:ext cx="3858600" cy="31110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142850"/>
              </a:buClr>
              <a:buSzPts val="1600"/>
              <a:buFont typeface="Barlow"/>
              <a:buChar char="●"/>
              <a:defRPr/>
            </a:lvl1pPr>
            <a:lvl2pPr marL="914400" lvl="1" indent="-330200" rtl="0">
              <a:lnSpc>
                <a:spcPct val="100000"/>
              </a:lnSpc>
              <a:spcBef>
                <a:spcPts val="1000"/>
              </a:spcBef>
              <a:spcAft>
                <a:spcPts val="0"/>
              </a:spcAft>
              <a:buClr>
                <a:srgbClr val="142850"/>
              </a:buClr>
              <a:buSzPts val="1600"/>
              <a:buFont typeface="Barlow"/>
              <a:buChar char="○"/>
              <a:defRPr/>
            </a:lvl2pPr>
            <a:lvl3pPr marL="1371600" lvl="2" indent="-330200" rtl="0">
              <a:lnSpc>
                <a:spcPct val="100000"/>
              </a:lnSpc>
              <a:spcBef>
                <a:spcPts val="0"/>
              </a:spcBef>
              <a:spcAft>
                <a:spcPts val="0"/>
              </a:spcAft>
              <a:buClr>
                <a:srgbClr val="142850"/>
              </a:buClr>
              <a:buSzPts val="1600"/>
              <a:buFont typeface="Barlow"/>
              <a:buChar char="■"/>
              <a:defRPr/>
            </a:lvl3pPr>
            <a:lvl4pPr marL="1828800" lvl="3" indent="-330200" rtl="0">
              <a:lnSpc>
                <a:spcPct val="100000"/>
              </a:lnSpc>
              <a:spcBef>
                <a:spcPts val="0"/>
              </a:spcBef>
              <a:spcAft>
                <a:spcPts val="0"/>
              </a:spcAft>
              <a:buClr>
                <a:srgbClr val="142850"/>
              </a:buClr>
              <a:buSzPts val="1600"/>
              <a:buFont typeface="Barlow"/>
              <a:buChar char="●"/>
              <a:defRPr/>
            </a:lvl4pPr>
            <a:lvl5pPr marL="2286000" lvl="4" indent="-330200" rtl="0">
              <a:lnSpc>
                <a:spcPct val="100000"/>
              </a:lnSpc>
              <a:spcBef>
                <a:spcPts val="0"/>
              </a:spcBef>
              <a:spcAft>
                <a:spcPts val="0"/>
              </a:spcAft>
              <a:buClr>
                <a:srgbClr val="142850"/>
              </a:buClr>
              <a:buSzPts val="1600"/>
              <a:buFont typeface="Barlow"/>
              <a:buChar char="○"/>
              <a:defRPr/>
            </a:lvl5pPr>
            <a:lvl6pPr marL="2743200" lvl="5" indent="-330200" rtl="0">
              <a:lnSpc>
                <a:spcPct val="100000"/>
              </a:lnSpc>
              <a:spcBef>
                <a:spcPts val="0"/>
              </a:spcBef>
              <a:spcAft>
                <a:spcPts val="0"/>
              </a:spcAft>
              <a:buClr>
                <a:srgbClr val="142850"/>
              </a:buClr>
              <a:buSzPts val="1600"/>
              <a:buFont typeface="Barlow"/>
              <a:buChar char="■"/>
              <a:defRPr/>
            </a:lvl6pPr>
            <a:lvl7pPr marL="3200400" lvl="6" indent="-330200" rtl="0">
              <a:lnSpc>
                <a:spcPct val="100000"/>
              </a:lnSpc>
              <a:spcBef>
                <a:spcPts val="0"/>
              </a:spcBef>
              <a:spcAft>
                <a:spcPts val="0"/>
              </a:spcAft>
              <a:buClr>
                <a:srgbClr val="142850"/>
              </a:buClr>
              <a:buSzPts val="1600"/>
              <a:buFont typeface="Barlow"/>
              <a:buChar char="●"/>
              <a:defRPr/>
            </a:lvl7pPr>
            <a:lvl8pPr marL="3657600" lvl="7" indent="-330200" rtl="0">
              <a:lnSpc>
                <a:spcPct val="100000"/>
              </a:lnSpc>
              <a:spcBef>
                <a:spcPts val="0"/>
              </a:spcBef>
              <a:spcAft>
                <a:spcPts val="0"/>
              </a:spcAft>
              <a:buClr>
                <a:srgbClr val="142850"/>
              </a:buClr>
              <a:buSzPts val="1600"/>
              <a:buFont typeface="Barlow"/>
              <a:buChar char="○"/>
              <a:defRPr/>
            </a:lvl8pPr>
            <a:lvl9pPr marL="4114800" lvl="8" indent="-330200" rtl="0">
              <a:lnSpc>
                <a:spcPct val="100000"/>
              </a:lnSpc>
              <a:spcBef>
                <a:spcPts val="0"/>
              </a:spcBef>
              <a:spcAft>
                <a:spcPts val="0"/>
              </a:spcAft>
              <a:buClr>
                <a:srgbClr val="142850"/>
              </a:buClr>
              <a:buSzPts val="1600"/>
              <a:buFont typeface="Barlow"/>
              <a:buChar char="■"/>
              <a:defRPr/>
            </a:lvl9pPr>
          </a:lstStyle>
          <a:p>
            <a:endParaRPr/>
          </a:p>
        </p:txBody>
      </p:sp>
    </p:spTree>
    <p:extLst>
      <p:ext uri="{BB962C8B-B14F-4D97-AF65-F5344CB8AC3E}">
        <p14:creationId xmlns:p14="http://schemas.microsoft.com/office/powerpoint/2010/main" val="3599247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2" name="Google Shape;52;p8"/>
          <p:cNvSpPr/>
          <p:nvPr/>
        </p:nvSpPr>
        <p:spPr>
          <a:xfrm rot="10800000">
            <a:off x="18" y="871884"/>
            <a:ext cx="9143982" cy="4271616"/>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title"/>
          </p:nvPr>
        </p:nvSpPr>
        <p:spPr>
          <a:xfrm>
            <a:off x="720000" y="3217175"/>
            <a:ext cx="7704000" cy="125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173542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720000" y="1142613"/>
            <a:ext cx="3852000" cy="18645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4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9"/>
          <p:cNvSpPr txBox="1">
            <a:spLocks noGrp="1"/>
          </p:cNvSpPr>
          <p:nvPr>
            <p:ph type="subTitle" idx="1"/>
          </p:nvPr>
        </p:nvSpPr>
        <p:spPr>
          <a:xfrm>
            <a:off x="720000" y="3094897"/>
            <a:ext cx="3590700" cy="90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rgbClr val="142850"/>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
          <p:cNvSpPr/>
          <p:nvPr/>
        </p:nvSpPr>
        <p:spPr>
          <a:xfrm rot="5400000">
            <a:off x="3847580"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793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720000" y="1625850"/>
            <a:ext cx="3537600" cy="20319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sz="3800">
                <a:solidFill>
                  <a:schemeClr val="accent1"/>
                </a:solidFill>
                <a:latin typeface="Bubblegum Sans"/>
                <a:ea typeface="Bubblegum Sans"/>
                <a:cs typeface="Bubblegum Sans"/>
                <a:sym typeface="Bubblegum Sans"/>
              </a:defRPr>
            </a:lvl1pPr>
          </a:lstStyle>
          <a:p>
            <a:endParaRPr/>
          </a:p>
        </p:txBody>
      </p:sp>
      <p:sp>
        <p:nvSpPr>
          <p:cNvPr id="60" name="Google Shape;60;p10"/>
          <p:cNvSpPr/>
          <p:nvPr/>
        </p:nvSpPr>
        <p:spPr>
          <a:xfrm rot="-5400000">
            <a:off x="83356" y="-129679"/>
            <a:ext cx="5150898" cy="5410260"/>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043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1"/>
        <p:cNvGrpSpPr/>
        <p:nvPr/>
      </p:nvGrpSpPr>
      <p:grpSpPr>
        <a:xfrm>
          <a:off x="0" y="0"/>
          <a:ext cx="0" cy="0"/>
          <a:chOff x="0" y="0"/>
          <a:chExt cx="0" cy="0"/>
        </a:xfrm>
      </p:grpSpPr>
      <p:sp>
        <p:nvSpPr>
          <p:cNvPr id="62" name="Google Shape;62;p11"/>
          <p:cNvSpPr/>
          <p:nvPr/>
        </p:nvSpPr>
        <p:spPr>
          <a:xfrm rot="10800000">
            <a:off x="18" y="871884"/>
            <a:ext cx="9143982" cy="4271616"/>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txBox="1">
            <a:spLocks noGrp="1"/>
          </p:cNvSpPr>
          <p:nvPr>
            <p:ph type="title" hasCustomPrompt="1"/>
          </p:nvPr>
        </p:nvSpPr>
        <p:spPr>
          <a:xfrm>
            <a:off x="720175" y="981950"/>
            <a:ext cx="7704000" cy="11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4" name="Google Shape;64;p11"/>
          <p:cNvSpPr txBox="1">
            <a:spLocks noGrp="1"/>
          </p:cNvSpPr>
          <p:nvPr>
            <p:ph type="subTitle" idx="1"/>
          </p:nvPr>
        </p:nvSpPr>
        <p:spPr>
          <a:xfrm>
            <a:off x="1743825" y="2041100"/>
            <a:ext cx="5656800" cy="386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784607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934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5"/>
          <p:cNvSpPr txBox="1">
            <a:spLocks noGrp="1"/>
          </p:cNvSpPr>
          <p:nvPr>
            <p:ph type="subTitle" idx="1"/>
          </p:nvPr>
        </p:nvSpPr>
        <p:spPr>
          <a:xfrm>
            <a:off x="1347313" y="3477250"/>
            <a:ext cx="2767800" cy="8403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7" name="Google Shape;37;p5"/>
          <p:cNvSpPr txBox="1">
            <a:spLocks noGrp="1"/>
          </p:cNvSpPr>
          <p:nvPr>
            <p:ph type="subTitle" idx="2"/>
          </p:nvPr>
        </p:nvSpPr>
        <p:spPr>
          <a:xfrm>
            <a:off x="5028863" y="3477250"/>
            <a:ext cx="27678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1347313" y="3007150"/>
            <a:ext cx="27678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39" name="Google Shape;39;p5"/>
          <p:cNvSpPr txBox="1">
            <a:spLocks noGrp="1"/>
          </p:cNvSpPr>
          <p:nvPr>
            <p:ph type="subTitle" idx="4"/>
          </p:nvPr>
        </p:nvSpPr>
        <p:spPr>
          <a:xfrm>
            <a:off x="5028863" y="3007150"/>
            <a:ext cx="27678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5650680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13"/>
          <p:cNvGrpSpPr/>
          <p:nvPr/>
        </p:nvGrpSpPr>
        <p:grpSpPr>
          <a:xfrm flipH="1">
            <a:off x="-19275" y="1247018"/>
            <a:ext cx="9182550" cy="3932191"/>
            <a:chOff x="-19275" y="224082"/>
            <a:chExt cx="9182550" cy="3184218"/>
          </a:xfrm>
        </p:grpSpPr>
        <p:sp>
          <p:nvSpPr>
            <p:cNvPr id="68" name="Google Shape;68;p13"/>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13"/>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 name="Google Shape;71;p13"/>
          <p:cNvSpPr txBox="1">
            <a:spLocks noGrp="1"/>
          </p:cNvSpPr>
          <p:nvPr>
            <p:ph type="title" idx="2" hasCustomPrompt="1"/>
          </p:nvPr>
        </p:nvSpPr>
        <p:spPr>
          <a:xfrm>
            <a:off x="2686350" y="1707688"/>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2" name="Google Shape;72;p13"/>
          <p:cNvSpPr txBox="1">
            <a:spLocks noGrp="1"/>
          </p:cNvSpPr>
          <p:nvPr>
            <p:ph type="subTitle" idx="1"/>
          </p:nvPr>
        </p:nvSpPr>
        <p:spPr>
          <a:xfrm>
            <a:off x="723525" y="1830725"/>
            <a:ext cx="1881300" cy="439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a:spcBef>
                <a:spcPts val="0"/>
              </a:spcBef>
              <a:spcAft>
                <a:spcPts val="0"/>
              </a:spcAft>
              <a:buSzPts val="2300"/>
              <a:buFont typeface="Bubblegum Sans"/>
              <a:buNone/>
              <a:defRPr sz="2300">
                <a:latin typeface="Bubblegum Sans"/>
                <a:ea typeface="Bubblegum Sans"/>
                <a:cs typeface="Bubblegum Sans"/>
                <a:sym typeface="Bubblegum Sans"/>
              </a:defRPr>
            </a:lvl2pPr>
            <a:lvl3pPr lvl="2" algn="r">
              <a:spcBef>
                <a:spcPts val="0"/>
              </a:spcBef>
              <a:spcAft>
                <a:spcPts val="0"/>
              </a:spcAft>
              <a:buSzPts val="2300"/>
              <a:buFont typeface="Bubblegum Sans"/>
              <a:buNone/>
              <a:defRPr sz="2300">
                <a:latin typeface="Bubblegum Sans"/>
                <a:ea typeface="Bubblegum Sans"/>
                <a:cs typeface="Bubblegum Sans"/>
                <a:sym typeface="Bubblegum Sans"/>
              </a:defRPr>
            </a:lvl3pPr>
            <a:lvl4pPr lvl="3" algn="r">
              <a:spcBef>
                <a:spcPts val="0"/>
              </a:spcBef>
              <a:spcAft>
                <a:spcPts val="0"/>
              </a:spcAft>
              <a:buSzPts val="2300"/>
              <a:buFont typeface="Bubblegum Sans"/>
              <a:buNone/>
              <a:defRPr sz="2300">
                <a:latin typeface="Bubblegum Sans"/>
                <a:ea typeface="Bubblegum Sans"/>
                <a:cs typeface="Bubblegum Sans"/>
                <a:sym typeface="Bubblegum Sans"/>
              </a:defRPr>
            </a:lvl4pPr>
            <a:lvl5pPr lvl="4" algn="r">
              <a:spcBef>
                <a:spcPts val="0"/>
              </a:spcBef>
              <a:spcAft>
                <a:spcPts val="0"/>
              </a:spcAft>
              <a:buSzPts val="2300"/>
              <a:buFont typeface="Bubblegum Sans"/>
              <a:buNone/>
              <a:defRPr sz="2300">
                <a:latin typeface="Bubblegum Sans"/>
                <a:ea typeface="Bubblegum Sans"/>
                <a:cs typeface="Bubblegum Sans"/>
                <a:sym typeface="Bubblegum Sans"/>
              </a:defRPr>
            </a:lvl5pPr>
            <a:lvl6pPr lvl="5" algn="r">
              <a:spcBef>
                <a:spcPts val="0"/>
              </a:spcBef>
              <a:spcAft>
                <a:spcPts val="0"/>
              </a:spcAft>
              <a:buSzPts val="2300"/>
              <a:buFont typeface="Bubblegum Sans"/>
              <a:buNone/>
              <a:defRPr sz="2300">
                <a:latin typeface="Bubblegum Sans"/>
                <a:ea typeface="Bubblegum Sans"/>
                <a:cs typeface="Bubblegum Sans"/>
                <a:sym typeface="Bubblegum Sans"/>
              </a:defRPr>
            </a:lvl6pPr>
            <a:lvl7pPr lvl="6" algn="r">
              <a:spcBef>
                <a:spcPts val="0"/>
              </a:spcBef>
              <a:spcAft>
                <a:spcPts val="0"/>
              </a:spcAft>
              <a:buSzPts val="2300"/>
              <a:buFont typeface="Bubblegum Sans"/>
              <a:buNone/>
              <a:defRPr sz="2300">
                <a:latin typeface="Bubblegum Sans"/>
                <a:ea typeface="Bubblegum Sans"/>
                <a:cs typeface="Bubblegum Sans"/>
                <a:sym typeface="Bubblegum Sans"/>
              </a:defRPr>
            </a:lvl7pPr>
            <a:lvl8pPr lvl="7" algn="r">
              <a:spcBef>
                <a:spcPts val="0"/>
              </a:spcBef>
              <a:spcAft>
                <a:spcPts val="0"/>
              </a:spcAft>
              <a:buSzPts val="2300"/>
              <a:buFont typeface="Bubblegum Sans"/>
              <a:buNone/>
              <a:defRPr sz="2300">
                <a:latin typeface="Bubblegum Sans"/>
                <a:ea typeface="Bubblegum Sans"/>
                <a:cs typeface="Bubblegum Sans"/>
                <a:sym typeface="Bubblegum Sans"/>
              </a:defRPr>
            </a:lvl8pPr>
            <a:lvl9pPr lvl="8" algn="r">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3" name="Google Shape;73;p13"/>
          <p:cNvSpPr txBox="1">
            <a:spLocks noGrp="1"/>
          </p:cNvSpPr>
          <p:nvPr>
            <p:ph type="subTitle" idx="3"/>
          </p:nvPr>
        </p:nvSpPr>
        <p:spPr>
          <a:xfrm>
            <a:off x="723525" y="2206400"/>
            <a:ext cx="18813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4" name="Google Shape;74;p13"/>
          <p:cNvSpPr txBox="1">
            <a:spLocks noGrp="1"/>
          </p:cNvSpPr>
          <p:nvPr>
            <p:ph type="title" idx="4" hasCustomPrompt="1"/>
          </p:nvPr>
        </p:nvSpPr>
        <p:spPr>
          <a:xfrm>
            <a:off x="2686350" y="3403075"/>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3"/>
          <p:cNvSpPr txBox="1">
            <a:spLocks noGrp="1"/>
          </p:cNvSpPr>
          <p:nvPr>
            <p:ph type="subTitle" idx="5"/>
          </p:nvPr>
        </p:nvSpPr>
        <p:spPr>
          <a:xfrm>
            <a:off x="723525" y="3517188"/>
            <a:ext cx="1881300" cy="439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6" name="Google Shape;76;p13"/>
          <p:cNvSpPr txBox="1">
            <a:spLocks noGrp="1"/>
          </p:cNvSpPr>
          <p:nvPr>
            <p:ph type="subTitle" idx="6"/>
          </p:nvPr>
        </p:nvSpPr>
        <p:spPr>
          <a:xfrm>
            <a:off x="723525" y="3892879"/>
            <a:ext cx="18813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7" name="Google Shape;77;p13"/>
          <p:cNvSpPr txBox="1">
            <a:spLocks noGrp="1"/>
          </p:cNvSpPr>
          <p:nvPr>
            <p:ph type="title" idx="7" hasCustomPrompt="1"/>
          </p:nvPr>
        </p:nvSpPr>
        <p:spPr>
          <a:xfrm>
            <a:off x="5059175" y="1707688"/>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3"/>
          <p:cNvSpPr txBox="1">
            <a:spLocks noGrp="1"/>
          </p:cNvSpPr>
          <p:nvPr>
            <p:ph type="subTitle" idx="8"/>
          </p:nvPr>
        </p:nvSpPr>
        <p:spPr>
          <a:xfrm>
            <a:off x="6542700" y="1830725"/>
            <a:ext cx="1881300" cy="43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9" name="Google Shape;79;p13"/>
          <p:cNvSpPr txBox="1">
            <a:spLocks noGrp="1"/>
          </p:cNvSpPr>
          <p:nvPr>
            <p:ph type="subTitle" idx="9"/>
          </p:nvPr>
        </p:nvSpPr>
        <p:spPr>
          <a:xfrm>
            <a:off x="6542700" y="2206400"/>
            <a:ext cx="188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0" name="Google Shape;80;p13"/>
          <p:cNvSpPr txBox="1">
            <a:spLocks noGrp="1"/>
          </p:cNvSpPr>
          <p:nvPr>
            <p:ph type="title" idx="13" hasCustomPrompt="1"/>
          </p:nvPr>
        </p:nvSpPr>
        <p:spPr>
          <a:xfrm>
            <a:off x="5059175" y="3403075"/>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3"/>
          <p:cNvSpPr txBox="1">
            <a:spLocks noGrp="1"/>
          </p:cNvSpPr>
          <p:nvPr>
            <p:ph type="subTitle" idx="14"/>
          </p:nvPr>
        </p:nvSpPr>
        <p:spPr>
          <a:xfrm>
            <a:off x="6542700" y="3517188"/>
            <a:ext cx="1881300" cy="43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82" name="Google Shape;82;p13"/>
          <p:cNvSpPr txBox="1">
            <a:spLocks noGrp="1"/>
          </p:cNvSpPr>
          <p:nvPr>
            <p:ph type="subTitle" idx="15"/>
          </p:nvPr>
        </p:nvSpPr>
        <p:spPr>
          <a:xfrm>
            <a:off x="6542700" y="3892879"/>
            <a:ext cx="188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3434131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
        <p:cNvGrpSpPr/>
        <p:nvPr/>
      </p:nvGrpSpPr>
      <p:grpSpPr>
        <a:xfrm>
          <a:off x="0" y="0"/>
          <a:ext cx="0" cy="0"/>
          <a:chOff x="0" y="0"/>
          <a:chExt cx="0" cy="0"/>
        </a:xfrm>
      </p:grpSpPr>
      <p:sp>
        <p:nvSpPr>
          <p:cNvPr id="84" name="Google Shape;84;p14"/>
          <p:cNvSpPr/>
          <p:nvPr/>
        </p:nvSpPr>
        <p:spPr>
          <a:xfrm>
            <a:off x="-19275" y="0"/>
            <a:ext cx="9182538" cy="424882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title"/>
          </p:nvPr>
        </p:nvSpPr>
        <p:spPr>
          <a:xfrm>
            <a:off x="2624700" y="1844025"/>
            <a:ext cx="5799300" cy="15645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2800">
                <a:solidFill>
                  <a:srgbClr val="142850"/>
                </a:solidFill>
                <a:latin typeface="Abel"/>
                <a:ea typeface="Abel"/>
                <a:cs typeface="Abel"/>
                <a:sym typeface="Abel"/>
              </a:defRPr>
            </a:lvl1pPr>
            <a:lvl2pPr lvl="1" algn="ctr">
              <a:spcBef>
                <a:spcPts val="0"/>
              </a:spcBef>
              <a:spcAft>
                <a:spcPts val="0"/>
              </a:spcAft>
              <a:buSzPts val="3200"/>
              <a:buNone/>
              <a:defRPr>
                <a:latin typeface="Abel"/>
                <a:ea typeface="Abel"/>
                <a:cs typeface="Abel"/>
                <a:sym typeface="Abel"/>
              </a:defRPr>
            </a:lvl2pPr>
            <a:lvl3pPr lvl="2" algn="ctr">
              <a:spcBef>
                <a:spcPts val="0"/>
              </a:spcBef>
              <a:spcAft>
                <a:spcPts val="0"/>
              </a:spcAft>
              <a:buSzPts val="3200"/>
              <a:buNone/>
              <a:defRPr>
                <a:latin typeface="Abel"/>
                <a:ea typeface="Abel"/>
                <a:cs typeface="Abel"/>
                <a:sym typeface="Abel"/>
              </a:defRPr>
            </a:lvl3pPr>
            <a:lvl4pPr lvl="3" algn="ctr">
              <a:spcBef>
                <a:spcPts val="0"/>
              </a:spcBef>
              <a:spcAft>
                <a:spcPts val="0"/>
              </a:spcAft>
              <a:buSzPts val="3200"/>
              <a:buNone/>
              <a:defRPr>
                <a:latin typeface="Abel"/>
                <a:ea typeface="Abel"/>
                <a:cs typeface="Abel"/>
                <a:sym typeface="Abel"/>
              </a:defRPr>
            </a:lvl4pPr>
            <a:lvl5pPr lvl="4" algn="ctr">
              <a:spcBef>
                <a:spcPts val="0"/>
              </a:spcBef>
              <a:spcAft>
                <a:spcPts val="0"/>
              </a:spcAft>
              <a:buSzPts val="3200"/>
              <a:buNone/>
              <a:defRPr>
                <a:latin typeface="Abel"/>
                <a:ea typeface="Abel"/>
                <a:cs typeface="Abel"/>
                <a:sym typeface="Abel"/>
              </a:defRPr>
            </a:lvl5pPr>
            <a:lvl6pPr lvl="5" algn="ctr">
              <a:spcBef>
                <a:spcPts val="0"/>
              </a:spcBef>
              <a:spcAft>
                <a:spcPts val="0"/>
              </a:spcAft>
              <a:buSzPts val="3200"/>
              <a:buNone/>
              <a:defRPr>
                <a:latin typeface="Abel"/>
                <a:ea typeface="Abel"/>
                <a:cs typeface="Abel"/>
                <a:sym typeface="Abel"/>
              </a:defRPr>
            </a:lvl6pPr>
            <a:lvl7pPr lvl="6" algn="ctr">
              <a:spcBef>
                <a:spcPts val="0"/>
              </a:spcBef>
              <a:spcAft>
                <a:spcPts val="0"/>
              </a:spcAft>
              <a:buSzPts val="3200"/>
              <a:buNone/>
              <a:defRPr>
                <a:latin typeface="Abel"/>
                <a:ea typeface="Abel"/>
                <a:cs typeface="Abel"/>
                <a:sym typeface="Abel"/>
              </a:defRPr>
            </a:lvl7pPr>
            <a:lvl8pPr lvl="7" algn="ctr">
              <a:spcBef>
                <a:spcPts val="0"/>
              </a:spcBef>
              <a:spcAft>
                <a:spcPts val="0"/>
              </a:spcAft>
              <a:buSzPts val="3200"/>
              <a:buNone/>
              <a:defRPr>
                <a:latin typeface="Abel"/>
                <a:ea typeface="Abel"/>
                <a:cs typeface="Abel"/>
                <a:sym typeface="Abel"/>
              </a:defRPr>
            </a:lvl8pPr>
            <a:lvl9pPr lvl="8" algn="ctr">
              <a:spcBef>
                <a:spcPts val="0"/>
              </a:spcBef>
              <a:spcAft>
                <a:spcPts val="0"/>
              </a:spcAft>
              <a:buSzPts val="3200"/>
              <a:buNone/>
              <a:defRPr>
                <a:latin typeface="Abel"/>
                <a:ea typeface="Abel"/>
                <a:cs typeface="Abel"/>
                <a:sym typeface="Abel"/>
              </a:defRPr>
            </a:lvl9pPr>
          </a:lstStyle>
          <a:p>
            <a:endParaRPr/>
          </a:p>
        </p:txBody>
      </p:sp>
      <p:sp>
        <p:nvSpPr>
          <p:cNvPr id="86" name="Google Shape;86;p14"/>
          <p:cNvSpPr txBox="1">
            <a:spLocks noGrp="1"/>
          </p:cNvSpPr>
          <p:nvPr>
            <p:ph type="subTitle" idx="1"/>
          </p:nvPr>
        </p:nvSpPr>
        <p:spPr>
          <a:xfrm>
            <a:off x="2957700" y="3566150"/>
            <a:ext cx="5466300" cy="462600"/>
          </a:xfrm>
          <a:prstGeom prst="rect">
            <a:avLst/>
          </a:prstGeom>
        </p:spPr>
        <p:txBody>
          <a:bodyPr spcFirstLastPara="1" wrap="square" lIns="91425" tIns="91425" rIns="91425" bIns="91425" anchor="t" anchorCtr="0">
            <a:noAutofit/>
          </a:bodyPr>
          <a:lstStyle>
            <a:lvl1pPr lvl="0" algn="r">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2557781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7"/>
        <p:cNvGrpSpPr/>
        <p:nvPr/>
      </p:nvGrpSpPr>
      <p:grpSpPr>
        <a:xfrm>
          <a:off x="0" y="0"/>
          <a:ext cx="0" cy="0"/>
          <a:chOff x="0" y="0"/>
          <a:chExt cx="0" cy="0"/>
        </a:xfrm>
      </p:grpSpPr>
      <p:sp>
        <p:nvSpPr>
          <p:cNvPr id="88" name="Google Shape;88;p15"/>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15"/>
          <p:cNvSpPr txBox="1">
            <a:spLocks noGrp="1"/>
          </p:cNvSpPr>
          <p:nvPr>
            <p:ph type="subTitle" idx="1"/>
          </p:nvPr>
        </p:nvSpPr>
        <p:spPr>
          <a:xfrm>
            <a:off x="3620411" y="3763100"/>
            <a:ext cx="2335500" cy="6105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1" name="Google Shape;91;p15"/>
          <p:cNvSpPr txBox="1">
            <a:spLocks noGrp="1"/>
          </p:cNvSpPr>
          <p:nvPr>
            <p:ph type="subTitle" idx="2"/>
          </p:nvPr>
        </p:nvSpPr>
        <p:spPr>
          <a:xfrm>
            <a:off x="3620400" y="3259375"/>
            <a:ext cx="2335500" cy="4701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rtl="0">
              <a:spcBef>
                <a:spcPts val="0"/>
              </a:spcBef>
              <a:spcAft>
                <a:spcPts val="0"/>
              </a:spcAft>
              <a:buSzPts val="2300"/>
              <a:buFont typeface="Bubblegum Sans"/>
              <a:buNone/>
              <a:defRPr sz="2300">
                <a:latin typeface="Bubblegum Sans"/>
                <a:ea typeface="Bubblegum Sans"/>
                <a:cs typeface="Bubblegum Sans"/>
                <a:sym typeface="Bubblegum Sans"/>
              </a:defRPr>
            </a:lvl2pPr>
            <a:lvl3pPr lvl="2" rtl="0">
              <a:spcBef>
                <a:spcPts val="0"/>
              </a:spcBef>
              <a:spcAft>
                <a:spcPts val="0"/>
              </a:spcAft>
              <a:buSzPts val="2300"/>
              <a:buFont typeface="Bubblegum Sans"/>
              <a:buNone/>
              <a:defRPr sz="2300">
                <a:latin typeface="Bubblegum Sans"/>
                <a:ea typeface="Bubblegum Sans"/>
                <a:cs typeface="Bubblegum Sans"/>
                <a:sym typeface="Bubblegum Sans"/>
              </a:defRPr>
            </a:lvl3pPr>
            <a:lvl4pPr lvl="3" rtl="0">
              <a:spcBef>
                <a:spcPts val="0"/>
              </a:spcBef>
              <a:spcAft>
                <a:spcPts val="0"/>
              </a:spcAft>
              <a:buSzPts val="2300"/>
              <a:buFont typeface="Bubblegum Sans"/>
              <a:buNone/>
              <a:defRPr sz="2300">
                <a:latin typeface="Bubblegum Sans"/>
                <a:ea typeface="Bubblegum Sans"/>
                <a:cs typeface="Bubblegum Sans"/>
                <a:sym typeface="Bubblegum Sans"/>
              </a:defRPr>
            </a:lvl4pPr>
            <a:lvl5pPr lvl="4" rtl="0">
              <a:spcBef>
                <a:spcPts val="0"/>
              </a:spcBef>
              <a:spcAft>
                <a:spcPts val="0"/>
              </a:spcAft>
              <a:buSzPts val="2300"/>
              <a:buFont typeface="Bubblegum Sans"/>
              <a:buNone/>
              <a:defRPr sz="2300">
                <a:latin typeface="Bubblegum Sans"/>
                <a:ea typeface="Bubblegum Sans"/>
                <a:cs typeface="Bubblegum Sans"/>
                <a:sym typeface="Bubblegum Sans"/>
              </a:defRPr>
            </a:lvl5pPr>
            <a:lvl6pPr lvl="5" rtl="0">
              <a:spcBef>
                <a:spcPts val="0"/>
              </a:spcBef>
              <a:spcAft>
                <a:spcPts val="0"/>
              </a:spcAft>
              <a:buSzPts val="2300"/>
              <a:buFont typeface="Bubblegum Sans"/>
              <a:buNone/>
              <a:defRPr sz="2300">
                <a:latin typeface="Bubblegum Sans"/>
                <a:ea typeface="Bubblegum Sans"/>
                <a:cs typeface="Bubblegum Sans"/>
                <a:sym typeface="Bubblegum Sans"/>
              </a:defRPr>
            </a:lvl6pPr>
            <a:lvl7pPr lvl="6" rtl="0">
              <a:spcBef>
                <a:spcPts val="0"/>
              </a:spcBef>
              <a:spcAft>
                <a:spcPts val="0"/>
              </a:spcAft>
              <a:buSzPts val="2300"/>
              <a:buFont typeface="Bubblegum Sans"/>
              <a:buNone/>
              <a:defRPr sz="2300">
                <a:latin typeface="Bubblegum Sans"/>
                <a:ea typeface="Bubblegum Sans"/>
                <a:cs typeface="Bubblegum Sans"/>
                <a:sym typeface="Bubblegum Sans"/>
              </a:defRPr>
            </a:lvl7pPr>
            <a:lvl8pPr lvl="7" rtl="0">
              <a:spcBef>
                <a:spcPts val="0"/>
              </a:spcBef>
              <a:spcAft>
                <a:spcPts val="0"/>
              </a:spcAft>
              <a:buSzPts val="2300"/>
              <a:buFont typeface="Bubblegum Sans"/>
              <a:buNone/>
              <a:defRPr sz="2300">
                <a:latin typeface="Bubblegum Sans"/>
                <a:ea typeface="Bubblegum Sans"/>
                <a:cs typeface="Bubblegum Sans"/>
                <a:sym typeface="Bubblegum Sans"/>
              </a:defRPr>
            </a:lvl8pPr>
            <a:lvl9pPr lvl="8"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92" name="Google Shape;92;p15"/>
          <p:cNvSpPr txBox="1">
            <a:spLocks noGrp="1"/>
          </p:cNvSpPr>
          <p:nvPr>
            <p:ph type="subTitle" idx="3"/>
          </p:nvPr>
        </p:nvSpPr>
        <p:spPr>
          <a:xfrm>
            <a:off x="3188102" y="2174850"/>
            <a:ext cx="2335500" cy="610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3" name="Google Shape;93;p15"/>
          <p:cNvSpPr txBox="1">
            <a:spLocks noGrp="1"/>
          </p:cNvSpPr>
          <p:nvPr>
            <p:ph type="subTitle" idx="4"/>
          </p:nvPr>
        </p:nvSpPr>
        <p:spPr>
          <a:xfrm>
            <a:off x="3188100" y="1671125"/>
            <a:ext cx="2335500" cy="470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2668233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
        <p:cNvGrpSpPr/>
        <p:nvPr/>
      </p:nvGrpSpPr>
      <p:grpSpPr>
        <a:xfrm>
          <a:off x="0" y="0"/>
          <a:ext cx="0" cy="0"/>
          <a:chOff x="0" y="0"/>
          <a:chExt cx="0" cy="0"/>
        </a:xfrm>
      </p:grpSpPr>
      <p:sp>
        <p:nvSpPr>
          <p:cNvPr id="95" name="Google Shape;95;p16"/>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 name="Google Shape;97;p16"/>
          <p:cNvSpPr txBox="1">
            <a:spLocks noGrp="1"/>
          </p:cNvSpPr>
          <p:nvPr>
            <p:ph type="subTitle" idx="1"/>
          </p:nvPr>
        </p:nvSpPr>
        <p:spPr>
          <a:xfrm>
            <a:off x="844500" y="3610700"/>
            <a:ext cx="21651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8" name="Google Shape;98;p16"/>
          <p:cNvSpPr txBox="1">
            <a:spLocks noGrp="1"/>
          </p:cNvSpPr>
          <p:nvPr>
            <p:ph type="subTitle" idx="2"/>
          </p:nvPr>
        </p:nvSpPr>
        <p:spPr>
          <a:xfrm>
            <a:off x="3489462" y="3610700"/>
            <a:ext cx="21651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9" name="Google Shape;99;p16"/>
          <p:cNvSpPr txBox="1">
            <a:spLocks noGrp="1"/>
          </p:cNvSpPr>
          <p:nvPr>
            <p:ph type="subTitle" idx="3"/>
          </p:nvPr>
        </p:nvSpPr>
        <p:spPr>
          <a:xfrm>
            <a:off x="844500" y="3192575"/>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00" name="Google Shape;100;p16"/>
          <p:cNvSpPr txBox="1">
            <a:spLocks noGrp="1"/>
          </p:cNvSpPr>
          <p:nvPr>
            <p:ph type="subTitle" idx="4"/>
          </p:nvPr>
        </p:nvSpPr>
        <p:spPr>
          <a:xfrm>
            <a:off x="3489462" y="3192575"/>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01" name="Google Shape;101;p16"/>
          <p:cNvSpPr txBox="1">
            <a:spLocks noGrp="1"/>
          </p:cNvSpPr>
          <p:nvPr>
            <p:ph type="subTitle" idx="5"/>
          </p:nvPr>
        </p:nvSpPr>
        <p:spPr>
          <a:xfrm>
            <a:off x="6134375" y="3610700"/>
            <a:ext cx="21651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2" name="Google Shape;102;p16"/>
          <p:cNvSpPr txBox="1">
            <a:spLocks noGrp="1"/>
          </p:cNvSpPr>
          <p:nvPr>
            <p:ph type="subTitle" idx="6"/>
          </p:nvPr>
        </p:nvSpPr>
        <p:spPr>
          <a:xfrm>
            <a:off x="6134412" y="3192575"/>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2386747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3"/>
        <p:cNvGrpSpPr/>
        <p:nvPr/>
      </p:nvGrpSpPr>
      <p:grpSpPr>
        <a:xfrm>
          <a:off x="0" y="0"/>
          <a:ext cx="0" cy="0"/>
          <a:chOff x="0" y="0"/>
          <a:chExt cx="0" cy="0"/>
        </a:xfrm>
      </p:grpSpPr>
      <p:sp>
        <p:nvSpPr>
          <p:cNvPr id="104" name="Google Shape;104;p17"/>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6" name="Google Shape;106;p17"/>
          <p:cNvSpPr txBox="1">
            <a:spLocks noGrp="1"/>
          </p:cNvSpPr>
          <p:nvPr>
            <p:ph type="subTitle" idx="1"/>
          </p:nvPr>
        </p:nvSpPr>
        <p:spPr>
          <a:xfrm>
            <a:off x="1411788" y="2594863"/>
            <a:ext cx="2004000" cy="63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7" name="Google Shape;107;p17"/>
          <p:cNvSpPr txBox="1">
            <a:spLocks noGrp="1"/>
          </p:cNvSpPr>
          <p:nvPr>
            <p:ph type="subTitle" idx="2"/>
          </p:nvPr>
        </p:nvSpPr>
        <p:spPr>
          <a:xfrm>
            <a:off x="5728225" y="3681775"/>
            <a:ext cx="2062800" cy="84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8" name="Google Shape;108;p17"/>
          <p:cNvSpPr txBox="1">
            <a:spLocks noGrp="1"/>
          </p:cNvSpPr>
          <p:nvPr>
            <p:ph type="subTitle" idx="3"/>
          </p:nvPr>
        </p:nvSpPr>
        <p:spPr>
          <a:xfrm>
            <a:off x="1411788" y="2176738"/>
            <a:ext cx="2004000" cy="470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09" name="Google Shape;109;p17"/>
          <p:cNvSpPr txBox="1">
            <a:spLocks noGrp="1"/>
          </p:cNvSpPr>
          <p:nvPr>
            <p:ph type="subTitle" idx="4"/>
          </p:nvPr>
        </p:nvSpPr>
        <p:spPr>
          <a:xfrm>
            <a:off x="5728225" y="3263650"/>
            <a:ext cx="20628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10" name="Google Shape;110;p17"/>
          <p:cNvSpPr txBox="1">
            <a:spLocks noGrp="1"/>
          </p:cNvSpPr>
          <p:nvPr>
            <p:ph type="title" idx="5" hasCustomPrompt="1"/>
          </p:nvPr>
        </p:nvSpPr>
        <p:spPr>
          <a:xfrm>
            <a:off x="921888" y="1417738"/>
            <a:ext cx="2493900" cy="759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6000">
                <a:solidFill>
                  <a:srgbClr val="308389"/>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title" idx="6" hasCustomPrompt="1"/>
          </p:nvPr>
        </p:nvSpPr>
        <p:spPr>
          <a:xfrm>
            <a:off x="5728213" y="2504650"/>
            <a:ext cx="24939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6000">
                <a:solidFill>
                  <a:srgbClr val="308389"/>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773114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2"/>
        <p:cNvGrpSpPr/>
        <p:nvPr/>
      </p:nvGrpSpPr>
      <p:grpSpPr>
        <a:xfrm>
          <a:off x="0" y="0"/>
          <a:ext cx="0" cy="0"/>
          <a:chOff x="0" y="0"/>
          <a:chExt cx="0" cy="0"/>
        </a:xfrm>
      </p:grpSpPr>
      <p:sp>
        <p:nvSpPr>
          <p:cNvPr id="113" name="Google Shape;113;p18"/>
          <p:cNvSpPr/>
          <p:nvPr/>
        </p:nvSpPr>
        <p:spPr>
          <a:xfrm rot="5400000">
            <a:off x="3847580"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8"/>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8"/>
          <p:cNvSpPr txBox="1">
            <a:spLocks noGrp="1"/>
          </p:cNvSpPr>
          <p:nvPr>
            <p:ph type="subTitle" idx="1"/>
          </p:nvPr>
        </p:nvSpPr>
        <p:spPr>
          <a:xfrm>
            <a:off x="844500" y="40801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6" name="Google Shape;116;p18"/>
          <p:cNvSpPr txBox="1">
            <a:spLocks noGrp="1"/>
          </p:cNvSpPr>
          <p:nvPr>
            <p:ph type="subTitle" idx="2"/>
          </p:nvPr>
        </p:nvSpPr>
        <p:spPr>
          <a:xfrm>
            <a:off x="3489462" y="40801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18"/>
          <p:cNvSpPr txBox="1">
            <a:spLocks noGrp="1"/>
          </p:cNvSpPr>
          <p:nvPr>
            <p:ph type="subTitle" idx="3"/>
          </p:nvPr>
        </p:nvSpPr>
        <p:spPr>
          <a:xfrm>
            <a:off x="844500" y="36619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18" name="Google Shape;118;p18"/>
          <p:cNvSpPr txBox="1">
            <a:spLocks noGrp="1"/>
          </p:cNvSpPr>
          <p:nvPr>
            <p:ph type="subTitle" idx="4"/>
          </p:nvPr>
        </p:nvSpPr>
        <p:spPr>
          <a:xfrm>
            <a:off x="3489462" y="36619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19" name="Google Shape;119;p18"/>
          <p:cNvSpPr txBox="1">
            <a:spLocks noGrp="1"/>
          </p:cNvSpPr>
          <p:nvPr>
            <p:ph type="subTitle" idx="5"/>
          </p:nvPr>
        </p:nvSpPr>
        <p:spPr>
          <a:xfrm>
            <a:off x="6134375" y="40801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0" name="Google Shape;120;p18"/>
          <p:cNvSpPr txBox="1">
            <a:spLocks noGrp="1"/>
          </p:cNvSpPr>
          <p:nvPr>
            <p:ph type="subTitle" idx="6"/>
          </p:nvPr>
        </p:nvSpPr>
        <p:spPr>
          <a:xfrm>
            <a:off x="6134412" y="36619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21" name="Google Shape;121;p18"/>
          <p:cNvSpPr txBox="1">
            <a:spLocks noGrp="1"/>
          </p:cNvSpPr>
          <p:nvPr>
            <p:ph type="subTitle" idx="7"/>
          </p:nvPr>
        </p:nvSpPr>
        <p:spPr>
          <a:xfrm>
            <a:off x="844500" y="23347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2" name="Google Shape;122;p18"/>
          <p:cNvSpPr txBox="1">
            <a:spLocks noGrp="1"/>
          </p:cNvSpPr>
          <p:nvPr>
            <p:ph type="subTitle" idx="8"/>
          </p:nvPr>
        </p:nvSpPr>
        <p:spPr>
          <a:xfrm>
            <a:off x="3489462" y="23347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3" name="Google Shape;123;p18"/>
          <p:cNvSpPr txBox="1">
            <a:spLocks noGrp="1"/>
          </p:cNvSpPr>
          <p:nvPr>
            <p:ph type="subTitle" idx="9"/>
          </p:nvPr>
        </p:nvSpPr>
        <p:spPr>
          <a:xfrm>
            <a:off x="844500" y="19165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24" name="Google Shape;124;p18"/>
          <p:cNvSpPr txBox="1">
            <a:spLocks noGrp="1"/>
          </p:cNvSpPr>
          <p:nvPr>
            <p:ph type="subTitle" idx="13"/>
          </p:nvPr>
        </p:nvSpPr>
        <p:spPr>
          <a:xfrm>
            <a:off x="3489462" y="19165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25" name="Google Shape;125;p18"/>
          <p:cNvSpPr txBox="1">
            <a:spLocks noGrp="1"/>
          </p:cNvSpPr>
          <p:nvPr>
            <p:ph type="subTitle" idx="14"/>
          </p:nvPr>
        </p:nvSpPr>
        <p:spPr>
          <a:xfrm>
            <a:off x="6134375" y="2334714"/>
            <a:ext cx="2165100" cy="65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6" name="Google Shape;126;p18"/>
          <p:cNvSpPr txBox="1">
            <a:spLocks noGrp="1"/>
          </p:cNvSpPr>
          <p:nvPr>
            <p:ph type="subTitle" idx="15"/>
          </p:nvPr>
        </p:nvSpPr>
        <p:spPr>
          <a:xfrm>
            <a:off x="6134412" y="1916589"/>
            <a:ext cx="2165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3506539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465864" y="-472935"/>
            <a:ext cx="5157862" cy="608967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9"/>
          <p:cNvSpPr txBox="1">
            <a:spLocks noGrp="1"/>
          </p:cNvSpPr>
          <p:nvPr>
            <p:ph type="title"/>
          </p:nvPr>
        </p:nvSpPr>
        <p:spPr>
          <a:xfrm>
            <a:off x="1115250" y="2582613"/>
            <a:ext cx="2340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2" name="Google Shape;132;p19"/>
          <p:cNvSpPr txBox="1">
            <a:spLocks noGrp="1"/>
          </p:cNvSpPr>
          <p:nvPr>
            <p:ph type="title" idx="2" hasCustomPrompt="1"/>
          </p:nvPr>
        </p:nvSpPr>
        <p:spPr>
          <a:xfrm>
            <a:off x="1115250" y="1023063"/>
            <a:ext cx="2340600" cy="19635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33" name="Google Shape;133;p19"/>
          <p:cNvSpPr txBox="1">
            <a:spLocks noGrp="1"/>
          </p:cNvSpPr>
          <p:nvPr>
            <p:ph type="subTitle" idx="1"/>
          </p:nvPr>
        </p:nvSpPr>
        <p:spPr>
          <a:xfrm>
            <a:off x="1115250" y="3380338"/>
            <a:ext cx="2340600" cy="740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17364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34"/>
        <p:cNvGrpSpPr/>
        <p:nvPr/>
      </p:nvGrpSpPr>
      <p:grpSpPr>
        <a:xfrm>
          <a:off x="0" y="0"/>
          <a:ext cx="0" cy="0"/>
          <a:chOff x="0" y="0"/>
          <a:chExt cx="0" cy="0"/>
        </a:xfrm>
      </p:grpSpPr>
      <p:sp>
        <p:nvSpPr>
          <p:cNvPr id="135" name="Google Shape;135;p20"/>
          <p:cNvSpPr/>
          <p:nvPr/>
        </p:nvSpPr>
        <p:spPr>
          <a:xfrm rot="5400000">
            <a:off x="3847580"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txBox="1">
            <a:spLocks noGrp="1"/>
          </p:cNvSpPr>
          <p:nvPr>
            <p:ph type="title" hasCustomPrompt="1"/>
          </p:nvPr>
        </p:nvSpPr>
        <p:spPr>
          <a:xfrm>
            <a:off x="6208800" y="2740400"/>
            <a:ext cx="1881300" cy="83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7" name="Google Shape;137;p20"/>
          <p:cNvSpPr txBox="1">
            <a:spLocks noGrp="1"/>
          </p:cNvSpPr>
          <p:nvPr>
            <p:ph type="subTitle" idx="1"/>
          </p:nvPr>
        </p:nvSpPr>
        <p:spPr>
          <a:xfrm>
            <a:off x="5874900" y="3578925"/>
            <a:ext cx="25491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38" name="Google Shape;138;p20"/>
          <p:cNvSpPr txBox="1">
            <a:spLocks noGrp="1"/>
          </p:cNvSpPr>
          <p:nvPr>
            <p:ph type="subTitle" idx="2"/>
          </p:nvPr>
        </p:nvSpPr>
        <p:spPr>
          <a:xfrm>
            <a:off x="6117900" y="4030800"/>
            <a:ext cx="2063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39" name="Google Shape;139;p20"/>
          <p:cNvSpPr txBox="1">
            <a:spLocks noGrp="1"/>
          </p:cNvSpPr>
          <p:nvPr>
            <p:ph type="title" idx="3" hasCustomPrompt="1"/>
          </p:nvPr>
        </p:nvSpPr>
        <p:spPr>
          <a:xfrm>
            <a:off x="3631375" y="2740400"/>
            <a:ext cx="1881300" cy="83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0" name="Google Shape;140;p20"/>
          <p:cNvSpPr txBox="1">
            <a:spLocks noGrp="1"/>
          </p:cNvSpPr>
          <p:nvPr>
            <p:ph type="subTitle" idx="4"/>
          </p:nvPr>
        </p:nvSpPr>
        <p:spPr>
          <a:xfrm>
            <a:off x="3396475" y="3578925"/>
            <a:ext cx="23511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41" name="Google Shape;141;p20"/>
          <p:cNvSpPr txBox="1">
            <a:spLocks noGrp="1"/>
          </p:cNvSpPr>
          <p:nvPr>
            <p:ph type="subTitle" idx="5"/>
          </p:nvPr>
        </p:nvSpPr>
        <p:spPr>
          <a:xfrm>
            <a:off x="3540475" y="4030800"/>
            <a:ext cx="2063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2" name="Google Shape;142;p20"/>
          <p:cNvSpPr txBox="1">
            <a:spLocks noGrp="1"/>
          </p:cNvSpPr>
          <p:nvPr>
            <p:ph type="title" idx="6" hasCustomPrompt="1"/>
          </p:nvPr>
        </p:nvSpPr>
        <p:spPr>
          <a:xfrm>
            <a:off x="1053900" y="2740400"/>
            <a:ext cx="1881300" cy="83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 name="Google Shape;143;p20"/>
          <p:cNvSpPr txBox="1">
            <a:spLocks noGrp="1"/>
          </p:cNvSpPr>
          <p:nvPr>
            <p:ph type="subTitle" idx="7"/>
          </p:nvPr>
        </p:nvSpPr>
        <p:spPr>
          <a:xfrm>
            <a:off x="720000" y="3578925"/>
            <a:ext cx="25491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44" name="Google Shape;144;p20"/>
          <p:cNvSpPr txBox="1">
            <a:spLocks noGrp="1"/>
          </p:cNvSpPr>
          <p:nvPr>
            <p:ph type="subTitle" idx="8"/>
          </p:nvPr>
        </p:nvSpPr>
        <p:spPr>
          <a:xfrm>
            <a:off x="963000" y="4030800"/>
            <a:ext cx="2063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5" name="Google Shape;145;p20"/>
          <p:cNvSpPr txBox="1">
            <a:spLocks noGrp="1"/>
          </p:cNvSpPr>
          <p:nvPr>
            <p:ph type="title" idx="9"/>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888697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grpSp>
        <p:nvGrpSpPr>
          <p:cNvPr id="147" name="Google Shape;147;p21"/>
          <p:cNvGrpSpPr/>
          <p:nvPr/>
        </p:nvGrpSpPr>
        <p:grpSpPr>
          <a:xfrm flipH="1">
            <a:off x="-19275" y="1303334"/>
            <a:ext cx="9182550" cy="3840167"/>
            <a:chOff x="-19275" y="224082"/>
            <a:chExt cx="9182550" cy="3184218"/>
          </a:xfrm>
        </p:grpSpPr>
        <p:sp>
          <p:nvSpPr>
            <p:cNvPr id="148" name="Google Shape;148;p21"/>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1"/>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21"/>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1" name="Google Shape;151;p21"/>
          <p:cNvSpPr txBox="1">
            <a:spLocks noGrp="1"/>
          </p:cNvSpPr>
          <p:nvPr>
            <p:ph type="subTitle" idx="1"/>
          </p:nvPr>
        </p:nvSpPr>
        <p:spPr>
          <a:xfrm>
            <a:off x="4564400" y="1928150"/>
            <a:ext cx="3859500" cy="2675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446420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22"/>
          <p:cNvGrpSpPr/>
          <p:nvPr/>
        </p:nvGrpSpPr>
        <p:grpSpPr>
          <a:xfrm rot="10800000">
            <a:off x="-19275" y="9"/>
            <a:ext cx="9182550" cy="3840167"/>
            <a:chOff x="-19275" y="224082"/>
            <a:chExt cx="9182550" cy="3184218"/>
          </a:xfrm>
        </p:grpSpPr>
        <p:sp>
          <p:nvSpPr>
            <p:cNvPr id="154" name="Google Shape;154;p2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22"/>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7" name="Google Shape;157;p22"/>
          <p:cNvSpPr txBox="1">
            <a:spLocks noGrp="1"/>
          </p:cNvSpPr>
          <p:nvPr>
            <p:ph type="subTitle" idx="1"/>
          </p:nvPr>
        </p:nvSpPr>
        <p:spPr>
          <a:xfrm>
            <a:off x="720000" y="1928150"/>
            <a:ext cx="3859500" cy="26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423644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grpSp>
        <p:nvGrpSpPr>
          <p:cNvPr id="41" name="Google Shape;41;p6"/>
          <p:cNvGrpSpPr/>
          <p:nvPr/>
        </p:nvGrpSpPr>
        <p:grpSpPr>
          <a:xfrm rot="10800000">
            <a:off x="-19275" y="35"/>
            <a:ext cx="9182550" cy="3840167"/>
            <a:chOff x="-19275" y="224082"/>
            <a:chExt cx="9182550" cy="3184218"/>
          </a:xfrm>
        </p:grpSpPr>
        <p:sp>
          <p:nvSpPr>
            <p:cNvPr id="42" name="Google Shape;42;p6"/>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6"/>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989688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8"/>
        <p:cNvGrpSpPr/>
        <p:nvPr/>
      </p:nvGrpSpPr>
      <p:grpSpPr>
        <a:xfrm>
          <a:off x="0" y="0"/>
          <a:ext cx="0" cy="0"/>
          <a:chOff x="0" y="0"/>
          <a:chExt cx="0" cy="0"/>
        </a:xfrm>
      </p:grpSpPr>
      <p:sp>
        <p:nvSpPr>
          <p:cNvPr id="159" name="Google Shape;159;p23"/>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3"/>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23"/>
          <p:cNvSpPr txBox="1">
            <a:spLocks noGrp="1"/>
          </p:cNvSpPr>
          <p:nvPr>
            <p:ph type="subTitle" idx="1"/>
          </p:nvPr>
        </p:nvSpPr>
        <p:spPr>
          <a:xfrm>
            <a:off x="2207538" y="3682413"/>
            <a:ext cx="2050200" cy="84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2" name="Google Shape;162;p23"/>
          <p:cNvSpPr txBox="1">
            <a:spLocks noGrp="1"/>
          </p:cNvSpPr>
          <p:nvPr>
            <p:ph type="subTitle" idx="2"/>
          </p:nvPr>
        </p:nvSpPr>
        <p:spPr>
          <a:xfrm>
            <a:off x="6373811" y="3682413"/>
            <a:ext cx="2050200" cy="84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3" name="Google Shape;163;p23"/>
          <p:cNvSpPr txBox="1">
            <a:spLocks noGrp="1"/>
          </p:cNvSpPr>
          <p:nvPr>
            <p:ph type="subTitle" idx="3"/>
          </p:nvPr>
        </p:nvSpPr>
        <p:spPr>
          <a:xfrm>
            <a:off x="2207538" y="3264288"/>
            <a:ext cx="20502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64" name="Google Shape;164;p23"/>
          <p:cNvSpPr txBox="1">
            <a:spLocks noGrp="1"/>
          </p:cNvSpPr>
          <p:nvPr>
            <p:ph type="subTitle" idx="4"/>
          </p:nvPr>
        </p:nvSpPr>
        <p:spPr>
          <a:xfrm>
            <a:off x="6373811" y="3264288"/>
            <a:ext cx="20502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65" name="Google Shape;165;p23"/>
          <p:cNvSpPr txBox="1">
            <a:spLocks noGrp="1"/>
          </p:cNvSpPr>
          <p:nvPr>
            <p:ph type="subTitle" idx="5"/>
          </p:nvPr>
        </p:nvSpPr>
        <p:spPr>
          <a:xfrm>
            <a:off x="2207538" y="2076400"/>
            <a:ext cx="2050200" cy="84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6" name="Google Shape;166;p23"/>
          <p:cNvSpPr txBox="1">
            <a:spLocks noGrp="1"/>
          </p:cNvSpPr>
          <p:nvPr>
            <p:ph type="subTitle" idx="6"/>
          </p:nvPr>
        </p:nvSpPr>
        <p:spPr>
          <a:xfrm>
            <a:off x="6373811" y="2076400"/>
            <a:ext cx="2050200" cy="84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7" name="Google Shape;167;p23"/>
          <p:cNvSpPr txBox="1">
            <a:spLocks noGrp="1"/>
          </p:cNvSpPr>
          <p:nvPr>
            <p:ph type="subTitle" idx="7"/>
          </p:nvPr>
        </p:nvSpPr>
        <p:spPr>
          <a:xfrm>
            <a:off x="2207538" y="1658275"/>
            <a:ext cx="20502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168" name="Google Shape;168;p23"/>
          <p:cNvSpPr txBox="1">
            <a:spLocks noGrp="1"/>
          </p:cNvSpPr>
          <p:nvPr>
            <p:ph type="subTitle" idx="8"/>
          </p:nvPr>
        </p:nvSpPr>
        <p:spPr>
          <a:xfrm>
            <a:off x="6373811" y="1658275"/>
            <a:ext cx="20502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68068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69"/>
        <p:cNvGrpSpPr/>
        <p:nvPr/>
      </p:nvGrpSpPr>
      <p:grpSpPr>
        <a:xfrm>
          <a:off x="0" y="0"/>
          <a:ext cx="0" cy="0"/>
          <a:chOff x="0" y="0"/>
          <a:chExt cx="0" cy="0"/>
        </a:xfrm>
      </p:grpSpPr>
      <p:grpSp>
        <p:nvGrpSpPr>
          <p:cNvPr id="170" name="Google Shape;170;p24"/>
          <p:cNvGrpSpPr/>
          <p:nvPr/>
        </p:nvGrpSpPr>
        <p:grpSpPr>
          <a:xfrm rot="-5400000">
            <a:off x="3520239" y="-472935"/>
            <a:ext cx="5157862" cy="6089670"/>
            <a:chOff x="-19289" y="224110"/>
            <a:chExt cx="9182592" cy="2588815"/>
          </a:xfrm>
        </p:grpSpPr>
        <p:sp>
          <p:nvSpPr>
            <p:cNvPr id="171" name="Google Shape;171;p24"/>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24"/>
          <p:cNvSpPr txBox="1">
            <a:spLocks noGrp="1"/>
          </p:cNvSpPr>
          <p:nvPr>
            <p:ph type="ctrTitle"/>
          </p:nvPr>
        </p:nvSpPr>
        <p:spPr>
          <a:xfrm>
            <a:off x="4560775" y="1550000"/>
            <a:ext cx="3852000" cy="10173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r" rtl="0">
              <a:spcBef>
                <a:spcPts val="0"/>
              </a:spcBef>
              <a:spcAft>
                <a:spcPts val="0"/>
              </a:spcAft>
              <a:buClr>
                <a:srgbClr val="0C1D3F"/>
              </a:buClr>
              <a:buSzPts val="5200"/>
              <a:buNone/>
              <a:defRPr sz="5200">
                <a:solidFill>
                  <a:srgbClr val="0C1D3F"/>
                </a:solidFill>
              </a:defRPr>
            </a:lvl2pPr>
            <a:lvl3pPr lvl="2" algn="r" rtl="0">
              <a:spcBef>
                <a:spcPts val="0"/>
              </a:spcBef>
              <a:spcAft>
                <a:spcPts val="0"/>
              </a:spcAft>
              <a:buClr>
                <a:srgbClr val="0C1D3F"/>
              </a:buClr>
              <a:buSzPts val="5200"/>
              <a:buNone/>
              <a:defRPr sz="5200">
                <a:solidFill>
                  <a:srgbClr val="0C1D3F"/>
                </a:solidFill>
              </a:defRPr>
            </a:lvl3pPr>
            <a:lvl4pPr lvl="3" algn="r" rtl="0">
              <a:spcBef>
                <a:spcPts val="0"/>
              </a:spcBef>
              <a:spcAft>
                <a:spcPts val="0"/>
              </a:spcAft>
              <a:buClr>
                <a:srgbClr val="0C1D3F"/>
              </a:buClr>
              <a:buSzPts val="5200"/>
              <a:buNone/>
              <a:defRPr sz="5200">
                <a:solidFill>
                  <a:srgbClr val="0C1D3F"/>
                </a:solidFill>
              </a:defRPr>
            </a:lvl4pPr>
            <a:lvl5pPr lvl="4" algn="r" rtl="0">
              <a:spcBef>
                <a:spcPts val="0"/>
              </a:spcBef>
              <a:spcAft>
                <a:spcPts val="0"/>
              </a:spcAft>
              <a:buClr>
                <a:srgbClr val="0C1D3F"/>
              </a:buClr>
              <a:buSzPts val="5200"/>
              <a:buNone/>
              <a:defRPr sz="5200">
                <a:solidFill>
                  <a:srgbClr val="0C1D3F"/>
                </a:solidFill>
              </a:defRPr>
            </a:lvl5pPr>
            <a:lvl6pPr lvl="5" algn="r" rtl="0">
              <a:spcBef>
                <a:spcPts val="0"/>
              </a:spcBef>
              <a:spcAft>
                <a:spcPts val="0"/>
              </a:spcAft>
              <a:buClr>
                <a:srgbClr val="0C1D3F"/>
              </a:buClr>
              <a:buSzPts val="5200"/>
              <a:buNone/>
              <a:defRPr sz="5200">
                <a:solidFill>
                  <a:srgbClr val="0C1D3F"/>
                </a:solidFill>
              </a:defRPr>
            </a:lvl6pPr>
            <a:lvl7pPr lvl="6" algn="r" rtl="0">
              <a:spcBef>
                <a:spcPts val="0"/>
              </a:spcBef>
              <a:spcAft>
                <a:spcPts val="0"/>
              </a:spcAft>
              <a:buClr>
                <a:srgbClr val="0C1D3F"/>
              </a:buClr>
              <a:buSzPts val="5200"/>
              <a:buNone/>
              <a:defRPr sz="5200">
                <a:solidFill>
                  <a:srgbClr val="0C1D3F"/>
                </a:solidFill>
              </a:defRPr>
            </a:lvl7pPr>
            <a:lvl8pPr lvl="7" algn="r" rtl="0">
              <a:spcBef>
                <a:spcPts val="0"/>
              </a:spcBef>
              <a:spcAft>
                <a:spcPts val="0"/>
              </a:spcAft>
              <a:buClr>
                <a:srgbClr val="0C1D3F"/>
              </a:buClr>
              <a:buSzPts val="5200"/>
              <a:buNone/>
              <a:defRPr sz="5200">
                <a:solidFill>
                  <a:srgbClr val="0C1D3F"/>
                </a:solidFill>
              </a:defRPr>
            </a:lvl8pPr>
            <a:lvl9pPr lvl="8" algn="r" rtl="0">
              <a:spcBef>
                <a:spcPts val="0"/>
              </a:spcBef>
              <a:spcAft>
                <a:spcPts val="0"/>
              </a:spcAft>
              <a:buClr>
                <a:srgbClr val="0C1D3F"/>
              </a:buClr>
              <a:buSzPts val="5200"/>
              <a:buNone/>
              <a:defRPr sz="5200">
                <a:solidFill>
                  <a:srgbClr val="0C1D3F"/>
                </a:solidFill>
              </a:defRPr>
            </a:lvl9pPr>
          </a:lstStyle>
          <a:p>
            <a:endParaRPr/>
          </a:p>
        </p:txBody>
      </p:sp>
      <p:sp>
        <p:nvSpPr>
          <p:cNvPr id="174" name="Google Shape;174;p24"/>
          <p:cNvSpPr txBox="1">
            <a:spLocks noGrp="1"/>
          </p:cNvSpPr>
          <p:nvPr>
            <p:ph type="subTitle" idx="1"/>
          </p:nvPr>
        </p:nvSpPr>
        <p:spPr>
          <a:xfrm>
            <a:off x="4572000" y="2637475"/>
            <a:ext cx="3852000" cy="1017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142850"/>
                </a:solidFill>
              </a:defRPr>
            </a:lvl1pPr>
            <a:lvl2pPr lvl="1" algn="r">
              <a:spcBef>
                <a:spcPts val="0"/>
              </a:spcBef>
              <a:spcAft>
                <a:spcPts val="0"/>
              </a:spcAft>
              <a:buSzPts val="1600"/>
              <a:buNone/>
              <a:defRPr/>
            </a:lvl2pPr>
            <a:lvl3pPr lvl="2" algn="r">
              <a:spcBef>
                <a:spcPts val="0"/>
              </a:spcBef>
              <a:spcAft>
                <a:spcPts val="0"/>
              </a:spcAft>
              <a:buSzPts val="1600"/>
              <a:buNone/>
              <a:defRPr/>
            </a:lvl3pPr>
            <a:lvl4pPr lvl="3" algn="r">
              <a:spcBef>
                <a:spcPts val="0"/>
              </a:spcBef>
              <a:spcAft>
                <a:spcPts val="0"/>
              </a:spcAft>
              <a:buSzPts val="1600"/>
              <a:buNone/>
              <a:defRPr/>
            </a:lvl4pPr>
            <a:lvl5pPr lvl="4" algn="r">
              <a:spcBef>
                <a:spcPts val="0"/>
              </a:spcBef>
              <a:spcAft>
                <a:spcPts val="0"/>
              </a:spcAft>
              <a:buSzPts val="1600"/>
              <a:buNone/>
              <a:defRPr/>
            </a:lvl5pPr>
            <a:lvl6pPr lvl="5" algn="r">
              <a:spcBef>
                <a:spcPts val="0"/>
              </a:spcBef>
              <a:spcAft>
                <a:spcPts val="0"/>
              </a:spcAft>
              <a:buSzPts val="1600"/>
              <a:buNone/>
              <a:defRPr/>
            </a:lvl6pPr>
            <a:lvl7pPr lvl="6" algn="r">
              <a:spcBef>
                <a:spcPts val="0"/>
              </a:spcBef>
              <a:spcAft>
                <a:spcPts val="0"/>
              </a:spcAft>
              <a:buSzPts val="1600"/>
              <a:buNone/>
              <a:defRPr/>
            </a:lvl7pPr>
            <a:lvl8pPr lvl="7" algn="r">
              <a:spcBef>
                <a:spcPts val="0"/>
              </a:spcBef>
              <a:spcAft>
                <a:spcPts val="0"/>
              </a:spcAft>
              <a:buSzPts val="1600"/>
              <a:buNone/>
              <a:defRPr/>
            </a:lvl8pPr>
            <a:lvl9pPr lvl="8" algn="r">
              <a:spcBef>
                <a:spcPts val="0"/>
              </a:spcBef>
              <a:spcAft>
                <a:spcPts val="0"/>
              </a:spcAft>
              <a:buSzPts val="1600"/>
              <a:buNone/>
              <a:defRPr/>
            </a:lvl9pPr>
          </a:lstStyle>
          <a:p>
            <a:endParaRPr/>
          </a:p>
        </p:txBody>
      </p:sp>
    </p:spTree>
    <p:extLst>
      <p:ext uri="{BB962C8B-B14F-4D97-AF65-F5344CB8AC3E}">
        <p14:creationId xmlns:p14="http://schemas.microsoft.com/office/powerpoint/2010/main" val="2043509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A6E4DC">
            <a:alpha val="26339"/>
          </a:srgbClr>
        </a:solidFill>
        <a:effectLst/>
      </p:bgPr>
    </p:bg>
    <p:spTree>
      <p:nvGrpSpPr>
        <p:cNvPr id="1" name="Shape 175"/>
        <p:cNvGrpSpPr/>
        <p:nvPr/>
      </p:nvGrpSpPr>
      <p:grpSpPr>
        <a:xfrm>
          <a:off x="0" y="0"/>
          <a:ext cx="0" cy="0"/>
          <a:chOff x="0" y="0"/>
          <a:chExt cx="0" cy="0"/>
        </a:xfrm>
      </p:grpSpPr>
      <p:grpSp>
        <p:nvGrpSpPr>
          <p:cNvPr id="176" name="Google Shape;176;p25"/>
          <p:cNvGrpSpPr/>
          <p:nvPr/>
        </p:nvGrpSpPr>
        <p:grpSpPr>
          <a:xfrm>
            <a:off x="-19275" y="224082"/>
            <a:ext cx="9182550" cy="4610595"/>
            <a:chOff x="-19275" y="224082"/>
            <a:chExt cx="9182550" cy="4610595"/>
          </a:xfrm>
        </p:grpSpPr>
        <p:grpSp>
          <p:nvGrpSpPr>
            <p:cNvPr id="177" name="Google Shape;177;p25"/>
            <p:cNvGrpSpPr/>
            <p:nvPr/>
          </p:nvGrpSpPr>
          <p:grpSpPr>
            <a:xfrm>
              <a:off x="-19275" y="224082"/>
              <a:ext cx="9182550" cy="3184218"/>
              <a:chOff x="-19275" y="224082"/>
              <a:chExt cx="9182550" cy="3184218"/>
            </a:xfrm>
          </p:grpSpPr>
          <p:sp>
            <p:nvSpPr>
              <p:cNvPr id="178" name="Google Shape;178;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25"/>
            <p:cNvGrpSpPr/>
            <p:nvPr/>
          </p:nvGrpSpPr>
          <p:grpSpPr>
            <a:xfrm rot="10800000">
              <a:off x="-19275" y="3408784"/>
              <a:ext cx="9182550" cy="1425893"/>
              <a:chOff x="-19275" y="224082"/>
              <a:chExt cx="9182550" cy="3184218"/>
            </a:xfrm>
          </p:grpSpPr>
          <p:sp>
            <p:nvSpPr>
              <p:cNvPr id="181" name="Google Shape;181;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 name="Google Shape;183;p25"/>
          <p:cNvSpPr txBox="1">
            <a:spLocks noGrp="1"/>
          </p:cNvSpPr>
          <p:nvPr>
            <p:ph type="ctrTitle"/>
          </p:nvPr>
        </p:nvSpPr>
        <p:spPr>
          <a:xfrm>
            <a:off x="720000" y="540000"/>
            <a:ext cx="3852000" cy="7722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ctr" rtl="0">
              <a:spcBef>
                <a:spcPts val="0"/>
              </a:spcBef>
              <a:spcAft>
                <a:spcPts val="0"/>
              </a:spcAft>
              <a:buClr>
                <a:srgbClr val="0C1D3F"/>
              </a:buClr>
              <a:buSzPts val="5200"/>
              <a:buNone/>
              <a:defRPr sz="5200">
                <a:solidFill>
                  <a:srgbClr val="0C1D3F"/>
                </a:solidFill>
              </a:defRPr>
            </a:lvl2pPr>
            <a:lvl3pPr lvl="2" algn="ctr" rtl="0">
              <a:spcBef>
                <a:spcPts val="0"/>
              </a:spcBef>
              <a:spcAft>
                <a:spcPts val="0"/>
              </a:spcAft>
              <a:buClr>
                <a:srgbClr val="0C1D3F"/>
              </a:buClr>
              <a:buSzPts val="5200"/>
              <a:buNone/>
              <a:defRPr sz="5200">
                <a:solidFill>
                  <a:srgbClr val="0C1D3F"/>
                </a:solidFill>
              </a:defRPr>
            </a:lvl3pPr>
            <a:lvl4pPr lvl="3" algn="ctr" rtl="0">
              <a:spcBef>
                <a:spcPts val="0"/>
              </a:spcBef>
              <a:spcAft>
                <a:spcPts val="0"/>
              </a:spcAft>
              <a:buClr>
                <a:srgbClr val="0C1D3F"/>
              </a:buClr>
              <a:buSzPts val="5200"/>
              <a:buNone/>
              <a:defRPr sz="5200">
                <a:solidFill>
                  <a:srgbClr val="0C1D3F"/>
                </a:solidFill>
              </a:defRPr>
            </a:lvl4pPr>
            <a:lvl5pPr lvl="4" algn="ctr" rtl="0">
              <a:spcBef>
                <a:spcPts val="0"/>
              </a:spcBef>
              <a:spcAft>
                <a:spcPts val="0"/>
              </a:spcAft>
              <a:buClr>
                <a:srgbClr val="0C1D3F"/>
              </a:buClr>
              <a:buSzPts val="5200"/>
              <a:buNone/>
              <a:defRPr sz="5200">
                <a:solidFill>
                  <a:srgbClr val="0C1D3F"/>
                </a:solidFill>
              </a:defRPr>
            </a:lvl5pPr>
            <a:lvl6pPr lvl="5" algn="ctr" rtl="0">
              <a:spcBef>
                <a:spcPts val="0"/>
              </a:spcBef>
              <a:spcAft>
                <a:spcPts val="0"/>
              </a:spcAft>
              <a:buClr>
                <a:srgbClr val="0C1D3F"/>
              </a:buClr>
              <a:buSzPts val="5200"/>
              <a:buNone/>
              <a:defRPr sz="5200">
                <a:solidFill>
                  <a:srgbClr val="0C1D3F"/>
                </a:solidFill>
              </a:defRPr>
            </a:lvl6pPr>
            <a:lvl7pPr lvl="6" algn="ctr" rtl="0">
              <a:spcBef>
                <a:spcPts val="0"/>
              </a:spcBef>
              <a:spcAft>
                <a:spcPts val="0"/>
              </a:spcAft>
              <a:buClr>
                <a:srgbClr val="0C1D3F"/>
              </a:buClr>
              <a:buSzPts val="5200"/>
              <a:buNone/>
              <a:defRPr sz="5200">
                <a:solidFill>
                  <a:srgbClr val="0C1D3F"/>
                </a:solidFill>
              </a:defRPr>
            </a:lvl7pPr>
            <a:lvl8pPr lvl="7" algn="ctr" rtl="0">
              <a:spcBef>
                <a:spcPts val="0"/>
              </a:spcBef>
              <a:spcAft>
                <a:spcPts val="0"/>
              </a:spcAft>
              <a:buClr>
                <a:srgbClr val="0C1D3F"/>
              </a:buClr>
              <a:buSzPts val="5200"/>
              <a:buNone/>
              <a:defRPr sz="5200">
                <a:solidFill>
                  <a:srgbClr val="0C1D3F"/>
                </a:solidFill>
              </a:defRPr>
            </a:lvl8pPr>
            <a:lvl9pPr lvl="8" algn="ctr" rtl="0">
              <a:spcBef>
                <a:spcPts val="0"/>
              </a:spcBef>
              <a:spcAft>
                <a:spcPts val="0"/>
              </a:spcAft>
              <a:buClr>
                <a:srgbClr val="0C1D3F"/>
              </a:buClr>
              <a:buSzPts val="5200"/>
              <a:buNone/>
              <a:defRPr sz="5200">
                <a:solidFill>
                  <a:srgbClr val="0C1D3F"/>
                </a:solidFill>
              </a:defRPr>
            </a:lvl9pPr>
          </a:lstStyle>
          <a:p>
            <a:endParaRPr/>
          </a:p>
        </p:txBody>
      </p:sp>
      <p:sp>
        <p:nvSpPr>
          <p:cNvPr id="184" name="Google Shape;184;p25"/>
          <p:cNvSpPr txBox="1">
            <a:spLocks noGrp="1"/>
          </p:cNvSpPr>
          <p:nvPr>
            <p:ph type="subTitle" idx="1"/>
          </p:nvPr>
        </p:nvSpPr>
        <p:spPr>
          <a:xfrm>
            <a:off x="720000" y="1452175"/>
            <a:ext cx="4172700" cy="42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1pPr>
            <a:lvl2pPr lvl="1"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2pPr>
            <a:lvl3pPr lvl="2"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3pPr>
            <a:lvl4pPr lvl="3"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4pPr>
            <a:lvl5pPr lvl="4"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5pPr>
            <a:lvl6pPr lvl="5"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6pPr>
            <a:lvl7pPr lvl="6"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7pPr>
            <a:lvl8pPr lvl="7"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8pPr>
            <a:lvl9pPr lvl="8"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9pPr>
          </a:lstStyle>
          <a:p>
            <a:endParaRPr/>
          </a:p>
        </p:txBody>
      </p:sp>
      <p:sp>
        <p:nvSpPr>
          <p:cNvPr id="185" name="Google Shape;185;p25"/>
          <p:cNvSpPr txBox="1">
            <a:spLocks noGrp="1"/>
          </p:cNvSpPr>
          <p:nvPr>
            <p:ph type="subTitle" idx="2"/>
          </p:nvPr>
        </p:nvSpPr>
        <p:spPr>
          <a:xfrm>
            <a:off x="720000" y="2022050"/>
            <a:ext cx="3852000" cy="907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1600"/>
              <a:buFont typeface="Abel"/>
              <a:buNone/>
              <a:defRPr>
                <a:solidFill>
                  <a:srgbClr val="0C1D3F"/>
                </a:solidFill>
                <a:latin typeface="Abel"/>
                <a:ea typeface="Abel"/>
                <a:cs typeface="Abel"/>
                <a:sym typeface="Abel"/>
              </a:defRPr>
            </a:lvl1pPr>
            <a:lvl2pPr lvl="1"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2pPr>
            <a:lvl3pPr lvl="2"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3pPr>
            <a:lvl4pPr lvl="3"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4pPr>
            <a:lvl5pPr lvl="4"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5pPr>
            <a:lvl6pPr lvl="5"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6pPr>
            <a:lvl7pPr lvl="6"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7pPr>
            <a:lvl8pPr lvl="7"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8pPr>
            <a:lvl9pPr lvl="8"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9pPr>
          </a:lstStyle>
          <a:p>
            <a:endParaRPr/>
          </a:p>
        </p:txBody>
      </p:sp>
      <p:sp>
        <p:nvSpPr>
          <p:cNvPr id="186" name="Google Shape;186;p25"/>
          <p:cNvSpPr txBox="1"/>
          <p:nvPr/>
        </p:nvSpPr>
        <p:spPr>
          <a:xfrm>
            <a:off x="720000" y="3639400"/>
            <a:ext cx="3758100" cy="4131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b="1">
                <a:solidFill>
                  <a:srgbClr val="142850"/>
                </a:solidFill>
                <a:latin typeface="Abel"/>
                <a:ea typeface="Abel"/>
                <a:cs typeface="Abel"/>
                <a:sym typeface="Abel"/>
              </a:rPr>
              <a:t>CREDITS:</a:t>
            </a:r>
            <a:r>
              <a:rPr lang="en" sz="1000">
                <a:solidFill>
                  <a:srgbClr val="142850"/>
                </a:solidFill>
                <a:latin typeface="Abel"/>
                <a:ea typeface="Abel"/>
                <a:cs typeface="Abel"/>
                <a:sym typeface="Abel"/>
              </a:rPr>
              <a:t> This presentation template was created by </a:t>
            </a:r>
            <a:r>
              <a:rPr lang="en" sz="1000" b="1">
                <a:solidFill>
                  <a:srgbClr val="142850"/>
                </a:solidFill>
                <a:uFill>
                  <a:noFill/>
                </a:uFill>
                <a:latin typeface="Abel"/>
                <a:ea typeface="Abel"/>
                <a:cs typeface="Abel"/>
                <a:sym typeface="Abel"/>
                <a:hlinkClick r:id="rId2">
                  <a:extLst>
                    <a:ext uri="{A12FA001-AC4F-418D-AE19-62706E023703}">
                      <ahyp:hlinkClr xmlns:ahyp="http://schemas.microsoft.com/office/drawing/2018/hyperlinkcolor" val="tx"/>
                    </a:ext>
                  </a:extLst>
                </a:hlinkClick>
              </a:rPr>
              <a:t>Slidesgo</a:t>
            </a:r>
            <a:r>
              <a:rPr lang="en" sz="1000">
                <a:solidFill>
                  <a:srgbClr val="142850"/>
                </a:solidFill>
                <a:latin typeface="Abel"/>
                <a:ea typeface="Abel"/>
                <a:cs typeface="Abel"/>
                <a:sym typeface="Abel"/>
              </a:rPr>
              <a:t>, including icons by </a:t>
            </a:r>
            <a:r>
              <a:rPr lang="en" sz="1000" b="1">
                <a:solidFill>
                  <a:srgbClr val="142850"/>
                </a:solidFill>
                <a:uFill>
                  <a:noFill/>
                </a:uFill>
                <a:latin typeface="Abel"/>
                <a:ea typeface="Abel"/>
                <a:cs typeface="Abel"/>
                <a:sym typeface="Abel"/>
                <a:hlinkClick r:id="rId3">
                  <a:extLst>
                    <a:ext uri="{A12FA001-AC4F-418D-AE19-62706E023703}">
                      <ahyp:hlinkClr xmlns:ahyp="http://schemas.microsoft.com/office/drawing/2018/hyperlinkcolor" val="tx"/>
                    </a:ext>
                  </a:extLst>
                </a:hlinkClick>
              </a:rPr>
              <a:t>Flaticon</a:t>
            </a:r>
            <a:r>
              <a:rPr lang="en" sz="1000">
                <a:solidFill>
                  <a:srgbClr val="142850"/>
                </a:solidFill>
                <a:latin typeface="Abel"/>
                <a:ea typeface="Abel"/>
                <a:cs typeface="Abel"/>
                <a:sym typeface="Abel"/>
              </a:rPr>
              <a:t>, infographics &amp; images by </a:t>
            </a:r>
            <a:r>
              <a:rPr lang="en" sz="1000" b="1">
                <a:solidFill>
                  <a:srgbClr val="142850"/>
                </a:solidFill>
                <a:uFill>
                  <a:noFill/>
                </a:uFill>
                <a:latin typeface="Abel"/>
                <a:ea typeface="Abel"/>
                <a:cs typeface="Abel"/>
                <a:sym typeface="Abel"/>
                <a:hlinkClick r:id="rId4">
                  <a:extLst>
                    <a:ext uri="{A12FA001-AC4F-418D-AE19-62706E023703}">
                      <ahyp:hlinkClr xmlns:ahyp="http://schemas.microsoft.com/office/drawing/2018/hyperlinkcolor" val="tx"/>
                    </a:ext>
                  </a:extLst>
                </a:hlinkClick>
              </a:rPr>
              <a:t>Freepik</a:t>
            </a:r>
            <a:r>
              <a:rPr lang="en" sz="1000">
                <a:solidFill>
                  <a:srgbClr val="142850"/>
                </a:solidFill>
                <a:latin typeface="Abel"/>
                <a:ea typeface="Abel"/>
                <a:cs typeface="Abel"/>
                <a:sym typeface="Abel"/>
              </a:rPr>
              <a:t> </a:t>
            </a:r>
            <a:endParaRPr sz="1000" b="1">
              <a:solidFill>
                <a:srgbClr val="142850"/>
              </a:solidFill>
              <a:latin typeface="Abel"/>
              <a:ea typeface="Abel"/>
              <a:cs typeface="Abel"/>
              <a:sym typeface="Abel"/>
            </a:endParaRPr>
          </a:p>
        </p:txBody>
      </p:sp>
    </p:spTree>
    <p:extLst>
      <p:ext uri="{BB962C8B-B14F-4D97-AF65-F5344CB8AC3E}">
        <p14:creationId xmlns:p14="http://schemas.microsoft.com/office/powerpoint/2010/main" val="2771545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316917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628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7517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3720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5664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136F-501F-4518-96A0-D5A17807CA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B94F21-A022-4F1B-81A1-C48A73426A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6F6B19-E43B-4032-B6FC-9DCAEC49F6BA}"/>
              </a:ext>
            </a:extLst>
          </p:cNvPr>
          <p:cNvSpPr>
            <a:spLocks noGrp="1"/>
          </p:cNvSpPr>
          <p:nvPr>
            <p:ph type="dt" sz="half" idx="10"/>
          </p:nvPr>
        </p:nvSpPr>
        <p:spPr/>
        <p:txBody>
          <a:bodyPr/>
          <a:lstStyle/>
          <a:p>
            <a:fld id="{668DD0A4-EF61-474E-AA53-418C3C6A9CF1}" type="datetimeFigureOut">
              <a:rPr lang="vi-VN" smtClean="0"/>
              <a:t>22/03/2023</a:t>
            </a:fld>
            <a:endParaRPr lang="vi-VN"/>
          </a:p>
        </p:txBody>
      </p:sp>
      <p:sp>
        <p:nvSpPr>
          <p:cNvPr id="5" name="Footer Placeholder 4">
            <a:extLst>
              <a:ext uri="{FF2B5EF4-FFF2-40B4-BE49-F238E27FC236}">
                <a16:creationId xmlns:a16="http://schemas.microsoft.com/office/drawing/2014/main" id="{F7FB5C51-0962-4336-B74E-7363128D15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E5B0D6-51D2-4294-8621-2381411F0767}"/>
              </a:ext>
            </a:extLst>
          </p:cNvPr>
          <p:cNvSpPr>
            <a:spLocks noGrp="1"/>
          </p:cNvSpPr>
          <p:nvPr>
            <p:ph type="sldNum" sz="quarter" idx="12"/>
          </p:nvPr>
        </p:nvSpPr>
        <p:spPr/>
        <p:txBody>
          <a:bodyPr/>
          <a:lstStyle/>
          <a:p>
            <a:fld id="{F2BAF6CB-9AC8-478B-9445-25AD7E857B2E}" type="slidenum">
              <a:rPr lang="vi-VN" smtClean="0"/>
              <a:t>‹#›</a:t>
            </a:fld>
            <a:endParaRPr lang="vi-VN"/>
          </a:p>
        </p:txBody>
      </p:sp>
    </p:spTree>
    <p:extLst>
      <p:ext uri="{BB962C8B-B14F-4D97-AF65-F5344CB8AC3E}">
        <p14:creationId xmlns:p14="http://schemas.microsoft.com/office/powerpoint/2010/main" val="1140068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13" y="2468068"/>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213" y="3041784"/>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737700" y="1201125"/>
            <a:ext cx="4586400" cy="159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496700" y="3117875"/>
            <a:ext cx="3068400" cy="4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16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3" name="Google Shape;13;p2"/>
          <p:cNvSpPr/>
          <p:nvPr/>
        </p:nvSpPr>
        <p:spPr>
          <a:xfrm>
            <a:off x="3591" y="3966977"/>
            <a:ext cx="9175078" cy="1180763"/>
          </a:xfrm>
          <a:custGeom>
            <a:avLst/>
            <a:gdLst/>
            <a:ahLst/>
            <a:cxnLst/>
            <a:rect l="l" t="t" r="r" b="b"/>
            <a:pathLst>
              <a:path w="285650" h="36761" extrusionOk="0">
                <a:moveTo>
                  <a:pt x="285649" y="0"/>
                </a:moveTo>
                <a:cubicBezTo>
                  <a:pt x="285649" y="0"/>
                  <a:pt x="250969" y="6396"/>
                  <a:pt x="202600" y="6396"/>
                </a:cubicBezTo>
                <a:cubicBezTo>
                  <a:pt x="184261" y="6396"/>
                  <a:pt x="163955" y="5476"/>
                  <a:pt x="142825" y="2941"/>
                </a:cubicBezTo>
                <a:cubicBezTo>
                  <a:pt x="125322" y="829"/>
                  <a:pt x="110002" y="13"/>
                  <a:pt x="96779" y="13"/>
                </a:cubicBezTo>
                <a:cubicBezTo>
                  <a:pt x="52258" y="13"/>
                  <a:pt x="31520" y="9257"/>
                  <a:pt x="31304" y="9369"/>
                </a:cubicBezTo>
                <a:cubicBezTo>
                  <a:pt x="25714" y="12019"/>
                  <a:pt x="24037" y="14400"/>
                  <a:pt x="29213" y="16077"/>
                </a:cubicBezTo>
                <a:cubicBezTo>
                  <a:pt x="47381" y="22360"/>
                  <a:pt x="51853" y="28789"/>
                  <a:pt x="0" y="36760"/>
                </a:cubicBezTo>
                <a:lnTo>
                  <a:pt x="285649" y="36760"/>
                </a:lnTo>
                <a:lnTo>
                  <a:pt x="2856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672584" y="4613359"/>
            <a:ext cx="8506083" cy="534380"/>
          </a:xfrm>
          <a:custGeom>
            <a:avLst/>
            <a:gdLst/>
            <a:ahLst/>
            <a:cxnLst/>
            <a:rect l="l" t="t" r="r" b="b"/>
            <a:pathLst>
              <a:path w="264822" h="16637" extrusionOk="0">
                <a:moveTo>
                  <a:pt x="35631" y="0"/>
                </a:moveTo>
                <a:cubicBezTo>
                  <a:pt x="43323" y="5031"/>
                  <a:pt x="38012" y="10342"/>
                  <a:pt x="0" y="16636"/>
                </a:cubicBezTo>
                <a:lnTo>
                  <a:pt x="264821" y="16636"/>
                </a:lnTo>
                <a:lnTo>
                  <a:pt x="264821" y="9090"/>
                </a:lnTo>
                <a:cubicBezTo>
                  <a:pt x="264821" y="9090"/>
                  <a:pt x="245479" y="2893"/>
                  <a:pt x="211257" y="2893"/>
                </a:cubicBezTo>
                <a:cubicBezTo>
                  <a:pt x="199213" y="2893"/>
                  <a:pt x="185327" y="3661"/>
                  <a:pt x="169791" y="5736"/>
                </a:cubicBezTo>
                <a:cubicBezTo>
                  <a:pt x="148149" y="8623"/>
                  <a:pt x="127498" y="9894"/>
                  <a:pt x="108899" y="9894"/>
                </a:cubicBezTo>
                <a:cubicBezTo>
                  <a:pt x="76222" y="9894"/>
                  <a:pt x="49881" y="5971"/>
                  <a:pt x="35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6949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grpSp>
        <p:nvGrpSpPr>
          <p:cNvPr id="46" name="Google Shape;46;p7"/>
          <p:cNvGrpSpPr/>
          <p:nvPr/>
        </p:nvGrpSpPr>
        <p:grpSpPr>
          <a:xfrm flipH="1">
            <a:off x="-19275" y="1303335"/>
            <a:ext cx="9182550" cy="3840167"/>
            <a:chOff x="-19275" y="224082"/>
            <a:chExt cx="9182550" cy="3184218"/>
          </a:xfrm>
        </p:grpSpPr>
        <p:sp>
          <p:nvSpPr>
            <p:cNvPr id="47" name="Google Shape;47;p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 name="Google Shape;49;p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 name="Google Shape;50;p7"/>
          <p:cNvSpPr txBox="1">
            <a:spLocks noGrp="1"/>
          </p:cNvSpPr>
          <p:nvPr>
            <p:ph type="body" idx="1"/>
          </p:nvPr>
        </p:nvSpPr>
        <p:spPr>
          <a:xfrm>
            <a:off x="720000" y="1457825"/>
            <a:ext cx="3858600" cy="3111000"/>
          </a:xfrm>
          <a:prstGeom prst="rect">
            <a:avLst/>
          </a:prstGeom>
        </p:spPr>
        <p:txBody>
          <a:bodyPr spcFirstLastPara="1" wrap="square" lIns="91425" tIns="91425" rIns="91425" bIns="91425" anchor="ctr" anchorCtr="0">
            <a:noAutofit/>
          </a:bodyPr>
          <a:lstStyle>
            <a:lvl1pPr marL="457189" lvl="0" indent="-330192" rtl="0">
              <a:lnSpc>
                <a:spcPct val="100000"/>
              </a:lnSpc>
              <a:spcBef>
                <a:spcPts val="0"/>
              </a:spcBef>
              <a:spcAft>
                <a:spcPts val="0"/>
              </a:spcAft>
              <a:buClr>
                <a:srgbClr val="142850"/>
              </a:buClr>
              <a:buSzPts val="1600"/>
              <a:buFont typeface="Barlow"/>
              <a:buChar char="●"/>
              <a:defRPr/>
            </a:lvl1pPr>
            <a:lvl2pPr marL="914378" lvl="1" indent="-330192" rtl="0">
              <a:lnSpc>
                <a:spcPct val="100000"/>
              </a:lnSpc>
              <a:spcBef>
                <a:spcPts val="1000"/>
              </a:spcBef>
              <a:spcAft>
                <a:spcPts val="0"/>
              </a:spcAft>
              <a:buClr>
                <a:srgbClr val="142850"/>
              </a:buClr>
              <a:buSzPts val="1600"/>
              <a:buFont typeface="Barlow"/>
              <a:buChar char="○"/>
              <a:defRPr/>
            </a:lvl2pPr>
            <a:lvl3pPr marL="1371566" lvl="2" indent="-330192" rtl="0">
              <a:lnSpc>
                <a:spcPct val="100000"/>
              </a:lnSpc>
              <a:spcBef>
                <a:spcPts val="0"/>
              </a:spcBef>
              <a:spcAft>
                <a:spcPts val="0"/>
              </a:spcAft>
              <a:buClr>
                <a:srgbClr val="142850"/>
              </a:buClr>
              <a:buSzPts val="1600"/>
              <a:buFont typeface="Barlow"/>
              <a:buChar char="■"/>
              <a:defRPr/>
            </a:lvl3pPr>
            <a:lvl4pPr marL="1828754" lvl="3" indent="-330192" rtl="0">
              <a:lnSpc>
                <a:spcPct val="100000"/>
              </a:lnSpc>
              <a:spcBef>
                <a:spcPts val="0"/>
              </a:spcBef>
              <a:spcAft>
                <a:spcPts val="0"/>
              </a:spcAft>
              <a:buClr>
                <a:srgbClr val="142850"/>
              </a:buClr>
              <a:buSzPts val="1600"/>
              <a:buFont typeface="Barlow"/>
              <a:buChar char="●"/>
              <a:defRPr/>
            </a:lvl4pPr>
            <a:lvl5pPr marL="2285943" lvl="4" indent="-330192" rtl="0">
              <a:lnSpc>
                <a:spcPct val="100000"/>
              </a:lnSpc>
              <a:spcBef>
                <a:spcPts val="0"/>
              </a:spcBef>
              <a:spcAft>
                <a:spcPts val="0"/>
              </a:spcAft>
              <a:buClr>
                <a:srgbClr val="142850"/>
              </a:buClr>
              <a:buSzPts val="1600"/>
              <a:buFont typeface="Barlow"/>
              <a:buChar char="○"/>
              <a:defRPr/>
            </a:lvl5pPr>
            <a:lvl6pPr marL="2743132" lvl="5" indent="-330192" rtl="0">
              <a:lnSpc>
                <a:spcPct val="100000"/>
              </a:lnSpc>
              <a:spcBef>
                <a:spcPts val="0"/>
              </a:spcBef>
              <a:spcAft>
                <a:spcPts val="0"/>
              </a:spcAft>
              <a:buClr>
                <a:srgbClr val="142850"/>
              </a:buClr>
              <a:buSzPts val="1600"/>
              <a:buFont typeface="Barlow"/>
              <a:buChar char="■"/>
              <a:defRPr/>
            </a:lvl6pPr>
            <a:lvl7pPr marL="3200320" lvl="6" indent="-330192" rtl="0">
              <a:lnSpc>
                <a:spcPct val="100000"/>
              </a:lnSpc>
              <a:spcBef>
                <a:spcPts val="0"/>
              </a:spcBef>
              <a:spcAft>
                <a:spcPts val="0"/>
              </a:spcAft>
              <a:buClr>
                <a:srgbClr val="142850"/>
              </a:buClr>
              <a:buSzPts val="1600"/>
              <a:buFont typeface="Barlow"/>
              <a:buChar char="●"/>
              <a:defRPr/>
            </a:lvl7pPr>
            <a:lvl8pPr marL="3657509" lvl="7" indent="-330192" rtl="0">
              <a:lnSpc>
                <a:spcPct val="100000"/>
              </a:lnSpc>
              <a:spcBef>
                <a:spcPts val="0"/>
              </a:spcBef>
              <a:spcAft>
                <a:spcPts val="0"/>
              </a:spcAft>
              <a:buClr>
                <a:srgbClr val="142850"/>
              </a:buClr>
              <a:buSzPts val="1600"/>
              <a:buFont typeface="Barlow"/>
              <a:buChar char="○"/>
              <a:defRPr/>
            </a:lvl8pPr>
            <a:lvl9pPr marL="4114697" lvl="8" indent="-330192" rtl="0">
              <a:lnSpc>
                <a:spcPct val="100000"/>
              </a:lnSpc>
              <a:spcBef>
                <a:spcPts val="0"/>
              </a:spcBef>
              <a:spcAft>
                <a:spcPts val="0"/>
              </a:spcAft>
              <a:buClr>
                <a:srgbClr val="142850"/>
              </a:buClr>
              <a:buSzPts val="1600"/>
              <a:buFont typeface="Barlow"/>
              <a:buChar char="■"/>
              <a:defRPr/>
            </a:lvl9pPr>
          </a:lstStyle>
          <a:p>
            <a:endParaRPr/>
          </a:p>
        </p:txBody>
      </p:sp>
    </p:spTree>
    <p:extLst>
      <p:ext uri="{BB962C8B-B14F-4D97-AF65-F5344CB8AC3E}">
        <p14:creationId xmlns:p14="http://schemas.microsoft.com/office/powerpoint/2010/main" val="1164797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grpSp>
        <p:nvGrpSpPr>
          <p:cNvPr id="23" name="Google Shape;23;p4"/>
          <p:cNvGrpSpPr/>
          <p:nvPr/>
        </p:nvGrpSpPr>
        <p:grpSpPr>
          <a:xfrm>
            <a:off x="213" y="2468066"/>
            <a:ext cx="9144157" cy="2674842"/>
            <a:chOff x="211" y="2468066"/>
            <a:chExt cx="9144157" cy="2674842"/>
          </a:xfrm>
        </p:grpSpPr>
        <p:sp>
          <p:nvSpPr>
            <p:cNvPr id="24" name="Google Shape;24;p4"/>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4"/>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4"/>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txBox="1">
            <a:spLocks noGrp="1"/>
          </p:cNvSpPr>
          <p:nvPr>
            <p:ph type="body" idx="1"/>
          </p:nvPr>
        </p:nvSpPr>
        <p:spPr>
          <a:xfrm>
            <a:off x="713225" y="1140700"/>
            <a:ext cx="7863900" cy="3458700"/>
          </a:xfrm>
          <a:prstGeom prst="rect">
            <a:avLst/>
          </a:prstGeom>
        </p:spPr>
        <p:txBody>
          <a:bodyPr spcFirstLastPara="1" wrap="square" lIns="91425" tIns="91425" rIns="91425" bIns="91425" anchor="t" anchorCtr="0">
            <a:noAutofit/>
          </a:bodyPr>
          <a:lstStyle>
            <a:lvl1pPr marL="457178" lvl="0" indent="-298435" rtl="0">
              <a:lnSpc>
                <a:spcPct val="100000"/>
              </a:lnSpc>
              <a:spcBef>
                <a:spcPts val="0"/>
              </a:spcBef>
              <a:spcAft>
                <a:spcPts val="0"/>
              </a:spcAft>
              <a:buSzPts val="1100"/>
              <a:buAutoNum type="arabicPeriod"/>
              <a:defRPr sz="1200">
                <a:solidFill>
                  <a:srgbClr val="FFFFFF"/>
                </a:solidFill>
              </a:defRPr>
            </a:lvl1pPr>
            <a:lvl2pPr marL="914355" lvl="1" indent="-298435" rtl="0">
              <a:spcBef>
                <a:spcPts val="0"/>
              </a:spcBef>
              <a:spcAft>
                <a:spcPts val="0"/>
              </a:spcAft>
              <a:buClr>
                <a:schemeClr val="dk1"/>
              </a:buClr>
              <a:buSzPts val="1100"/>
              <a:buAutoNum type="alphaLcPeriod"/>
              <a:defRPr sz="1200">
                <a:solidFill>
                  <a:schemeClr val="dk1"/>
                </a:solidFill>
              </a:defRPr>
            </a:lvl2pPr>
            <a:lvl3pPr marL="1371532" lvl="2" indent="-298435" rtl="0">
              <a:spcBef>
                <a:spcPts val="1600"/>
              </a:spcBef>
              <a:spcAft>
                <a:spcPts val="0"/>
              </a:spcAft>
              <a:buClr>
                <a:schemeClr val="dk1"/>
              </a:buClr>
              <a:buSzPts val="1100"/>
              <a:buAutoNum type="romanLcPeriod"/>
              <a:defRPr sz="1200">
                <a:solidFill>
                  <a:schemeClr val="dk1"/>
                </a:solidFill>
              </a:defRPr>
            </a:lvl3pPr>
            <a:lvl4pPr marL="1828709" lvl="3" indent="-298435" rtl="0">
              <a:spcBef>
                <a:spcPts val="1600"/>
              </a:spcBef>
              <a:spcAft>
                <a:spcPts val="0"/>
              </a:spcAft>
              <a:buClr>
                <a:schemeClr val="dk1"/>
              </a:buClr>
              <a:buSzPts val="1100"/>
              <a:buAutoNum type="arabicPeriod"/>
              <a:defRPr sz="1200">
                <a:solidFill>
                  <a:schemeClr val="dk1"/>
                </a:solidFill>
              </a:defRPr>
            </a:lvl4pPr>
            <a:lvl5pPr marL="2285886" lvl="4" indent="-298435" rtl="0">
              <a:spcBef>
                <a:spcPts val="1600"/>
              </a:spcBef>
              <a:spcAft>
                <a:spcPts val="0"/>
              </a:spcAft>
              <a:buClr>
                <a:schemeClr val="dk1"/>
              </a:buClr>
              <a:buSzPts val="1100"/>
              <a:buAutoNum type="alphaLcPeriod"/>
              <a:defRPr sz="1200">
                <a:solidFill>
                  <a:schemeClr val="dk1"/>
                </a:solidFill>
              </a:defRPr>
            </a:lvl5pPr>
            <a:lvl6pPr marL="2743064" lvl="5" indent="-298435" rtl="0">
              <a:spcBef>
                <a:spcPts val="1600"/>
              </a:spcBef>
              <a:spcAft>
                <a:spcPts val="0"/>
              </a:spcAft>
              <a:buClr>
                <a:schemeClr val="dk1"/>
              </a:buClr>
              <a:buSzPts val="1100"/>
              <a:buAutoNum type="romanLcPeriod"/>
              <a:defRPr sz="1200">
                <a:solidFill>
                  <a:schemeClr val="dk1"/>
                </a:solidFill>
              </a:defRPr>
            </a:lvl6pPr>
            <a:lvl7pPr marL="3200240" lvl="6" indent="-298435" rtl="0">
              <a:spcBef>
                <a:spcPts val="1600"/>
              </a:spcBef>
              <a:spcAft>
                <a:spcPts val="0"/>
              </a:spcAft>
              <a:buClr>
                <a:schemeClr val="dk1"/>
              </a:buClr>
              <a:buSzPts val="1100"/>
              <a:buAutoNum type="arabicPeriod"/>
              <a:defRPr sz="1200">
                <a:solidFill>
                  <a:schemeClr val="dk1"/>
                </a:solidFill>
              </a:defRPr>
            </a:lvl7pPr>
            <a:lvl8pPr marL="3657418" lvl="7" indent="-298435" rtl="0">
              <a:spcBef>
                <a:spcPts val="1600"/>
              </a:spcBef>
              <a:spcAft>
                <a:spcPts val="0"/>
              </a:spcAft>
              <a:buClr>
                <a:schemeClr val="dk1"/>
              </a:buClr>
              <a:buSzPts val="1100"/>
              <a:buAutoNum type="alphaLcPeriod"/>
              <a:defRPr sz="1200">
                <a:solidFill>
                  <a:schemeClr val="dk1"/>
                </a:solidFill>
              </a:defRPr>
            </a:lvl8pPr>
            <a:lvl9pPr marL="4114595" lvl="8" indent="-298435" rtl="0">
              <a:spcBef>
                <a:spcPts val="1600"/>
              </a:spcBef>
              <a:spcAft>
                <a:spcPts val="1600"/>
              </a:spcAft>
              <a:buClr>
                <a:schemeClr val="dk1"/>
              </a:buClr>
              <a:buSzPts val="1100"/>
              <a:buAutoNum type="romanLcPeriod"/>
              <a:defRPr sz="1200">
                <a:solidFill>
                  <a:schemeClr val="dk1"/>
                </a:solidFill>
              </a:defRPr>
            </a:lvl9pPr>
          </a:lstStyle>
          <a:p>
            <a:endParaRPr/>
          </a:p>
        </p:txBody>
      </p:sp>
      <p:sp>
        <p:nvSpPr>
          <p:cNvPr id="28" name="Google Shape;28;p4"/>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94537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grpSp>
        <p:nvGrpSpPr>
          <p:cNvPr id="31" name="Google Shape;31;p5"/>
          <p:cNvGrpSpPr/>
          <p:nvPr/>
        </p:nvGrpSpPr>
        <p:grpSpPr>
          <a:xfrm>
            <a:off x="213" y="2468066"/>
            <a:ext cx="9144157" cy="2674842"/>
            <a:chOff x="211" y="2468066"/>
            <a:chExt cx="9144157" cy="2674842"/>
          </a:xfrm>
        </p:grpSpPr>
        <p:sp>
          <p:nvSpPr>
            <p:cNvPr id="32" name="Google Shape;32;p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 name="Google Shape;34;p5"/>
          <p:cNvSpPr txBox="1">
            <a:spLocks noGrp="1"/>
          </p:cNvSpPr>
          <p:nvPr>
            <p:ph type="subTitle" idx="1"/>
          </p:nvPr>
        </p:nvSpPr>
        <p:spPr>
          <a:xfrm>
            <a:off x="1153200" y="3275450"/>
            <a:ext cx="2951400" cy="71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35" name="Google Shape;35;p5"/>
          <p:cNvSpPr txBox="1">
            <a:spLocks noGrp="1"/>
          </p:cNvSpPr>
          <p:nvPr>
            <p:ph type="subTitle" idx="2"/>
          </p:nvPr>
        </p:nvSpPr>
        <p:spPr>
          <a:xfrm>
            <a:off x="5052225" y="3275450"/>
            <a:ext cx="2951400" cy="71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36" name="Google Shape;36;p5"/>
          <p:cNvSpPr txBox="1">
            <a:spLocks noGrp="1"/>
          </p:cNvSpPr>
          <p:nvPr>
            <p:ph type="subTitle" idx="3"/>
          </p:nvPr>
        </p:nvSpPr>
        <p:spPr>
          <a:xfrm>
            <a:off x="1012950" y="2957700"/>
            <a:ext cx="3231900" cy="225600"/>
          </a:xfrm>
          <a:prstGeom prst="rect">
            <a:avLst/>
          </a:prstGeom>
          <a:noFill/>
        </p:spPr>
        <p:txBody>
          <a:bodyPr spcFirstLastPara="1" wrap="square" lIns="91425" tIns="91425" rIns="91425" bIns="0" anchor="ctr"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37" name="Google Shape;37;p5"/>
          <p:cNvSpPr txBox="1">
            <a:spLocks noGrp="1"/>
          </p:cNvSpPr>
          <p:nvPr>
            <p:ph type="subTitle" idx="4"/>
          </p:nvPr>
        </p:nvSpPr>
        <p:spPr>
          <a:xfrm>
            <a:off x="4911975" y="2959144"/>
            <a:ext cx="3231900" cy="225600"/>
          </a:xfrm>
          <a:prstGeom prst="rect">
            <a:avLst/>
          </a:prstGeom>
          <a:noFill/>
        </p:spPr>
        <p:txBody>
          <a:bodyPr spcFirstLastPara="1" wrap="square" lIns="91425" tIns="91425" rIns="91425" bIns="0" anchor="ctr"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38" name="Google Shape;38;p5"/>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5"/>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61378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grpSp>
        <p:nvGrpSpPr>
          <p:cNvPr id="49" name="Google Shape;49;p7"/>
          <p:cNvGrpSpPr/>
          <p:nvPr/>
        </p:nvGrpSpPr>
        <p:grpSpPr>
          <a:xfrm>
            <a:off x="213" y="2468066"/>
            <a:ext cx="9144157" cy="2674842"/>
            <a:chOff x="211" y="2468066"/>
            <a:chExt cx="9144157" cy="2674842"/>
          </a:xfrm>
        </p:grpSpPr>
        <p:sp>
          <p:nvSpPr>
            <p:cNvPr id="50" name="Google Shape;50;p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 name="Google Shape;52;p7"/>
          <p:cNvSpPr txBox="1">
            <a:spLocks noGrp="1"/>
          </p:cNvSpPr>
          <p:nvPr>
            <p:ph type="title"/>
          </p:nvPr>
        </p:nvSpPr>
        <p:spPr>
          <a:xfrm>
            <a:off x="2651700" y="1614488"/>
            <a:ext cx="1682100" cy="45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5000" b="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7"/>
          <p:cNvSpPr txBox="1">
            <a:spLocks noGrp="1"/>
          </p:cNvSpPr>
          <p:nvPr>
            <p:ph type="subTitle" idx="1"/>
          </p:nvPr>
        </p:nvSpPr>
        <p:spPr>
          <a:xfrm>
            <a:off x="927900" y="2409955"/>
            <a:ext cx="3405900" cy="11256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None/>
              <a:defRPr sz="1600"/>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a:endParaRPr/>
          </a:p>
        </p:txBody>
      </p:sp>
      <p:sp>
        <p:nvSpPr>
          <p:cNvPr id="54" name="Google Shape;54;p7"/>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66544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213" y="2468066"/>
            <a:ext cx="9144157" cy="2674842"/>
            <a:chOff x="211" y="2468066"/>
            <a:chExt cx="9144157" cy="2674842"/>
          </a:xfrm>
        </p:grpSpPr>
        <p:sp>
          <p:nvSpPr>
            <p:cNvPr id="57" name="Google Shape;57;p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 name="Google Shape;59;p8"/>
          <p:cNvSpPr txBox="1">
            <a:spLocks noGrp="1"/>
          </p:cNvSpPr>
          <p:nvPr>
            <p:ph type="title"/>
          </p:nvPr>
        </p:nvSpPr>
        <p:spPr>
          <a:xfrm>
            <a:off x="762000" y="2202675"/>
            <a:ext cx="7620000" cy="721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0" name="Google Shape;60;p8"/>
          <p:cNvGrpSpPr/>
          <p:nvPr/>
        </p:nvGrpSpPr>
        <p:grpSpPr>
          <a:xfrm>
            <a:off x="4258527" y="4588650"/>
            <a:ext cx="5723675" cy="1888350"/>
            <a:chOff x="2315700" y="3585450"/>
            <a:chExt cx="5723675" cy="1888350"/>
          </a:xfrm>
        </p:grpSpPr>
        <p:sp>
          <p:nvSpPr>
            <p:cNvPr id="61" name="Google Shape;61;p8"/>
            <p:cNvSpPr/>
            <p:nvPr/>
          </p:nvSpPr>
          <p:spPr>
            <a:xfrm>
              <a:off x="2315700" y="3585450"/>
              <a:ext cx="5723675" cy="1888350"/>
            </a:xfrm>
            <a:custGeom>
              <a:avLst/>
              <a:gdLst/>
              <a:ahLst/>
              <a:cxnLst/>
              <a:rect l="l" t="t" r="r" b="b"/>
              <a:pathLst>
                <a:path w="228947" h="75534" extrusionOk="0">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8"/>
            <p:cNvSpPr/>
            <p:nvPr/>
          </p:nvSpPr>
          <p:spPr>
            <a:xfrm>
              <a:off x="2798675" y="3590100"/>
              <a:ext cx="3646825" cy="1835025"/>
            </a:xfrm>
            <a:custGeom>
              <a:avLst/>
              <a:gdLst/>
              <a:ahLst/>
              <a:cxnLst/>
              <a:rect l="l" t="t" r="r" b="b"/>
              <a:pathLst>
                <a:path w="145873" h="73401" extrusionOk="0">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3" name="Google Shape;63;p8"/>
          <p:cNvSpPr/>
          <p:nvPr/>
        </p:nvSpPr>
        <p:spPr>
          <a:xfrm flipH="1">
            <a:off x="8086190" y="31804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8"/>
          <p:cNvSpPr/>
          <p:nvPr/>
        </p:nvSpPr>
        <p:spPr>
          <a:xfrm flipH="1">
            <a:off x="7422340" y="393697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97899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5143502" y="3520800"/>
            <a:ext cx="3276600" cy="975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FFFF"/>
              </a:buClr>
              <a:buSzPts val="2000"/>
              <a:buNone/>
              <a:defRPr sz="3000" i="0">
                <a:solidFill>
                  <a:srgbClr val="FFFFFF"/>
                </a:solidFill>
              </a:defRPr>
            </a:lvl1pPr>
            <a:lvl2pPr lvl="1"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2pPr>
            <a:lvl3pPr lvl="2"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3pPr>
            <a:lvl4pPr lvl="3"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4pPr>
            <a:lvl5pPr lvl="4"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5pPr>
            <a:lvl6pPr lvl="5"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6pPr>
            <a:lvl7pPr lvl="6"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7pPr>
            <a:lvl8pPr lvl="7"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8pPr>
            <a:lvl9pPr lvl="8"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9pPr>
          </a:lstStyle>
          <a:p>
            <a:endParaRPr/>
          </a:p>
        </p:txBody>
      </p:sp>
    </p:spTree>
    <p:extLst>
      <p:ext uri="{BB962C8B-B14F-4D97-AF65-F5344CB8AC3E}">
        <p14:creationId xmlns:p14="http://schemas.microsoft.com/office/powerpoint/2010/main" val="2092466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grpSp>
        <p:nvGrpSpPr>
          <p:cNvPr id="75" name="Google Shape;75;p11"/>
          <p:cNvGrpSpPr/>
          <p:nvPr/>
        </p:nvGrpSpPr>
        <p:grpSpPr>
          <a:xfrm>
            <a:off x="213" y="2468066"/>
            <a:ext cx="9144157" cy="2674842"/>
            <a:chOff x="211" y="2468066"/>
            <a:chExt cx="9144157" cy="2674842"/>
          </a:xfrm>
        </p:grpSpPr>
        <p:sp>
          <p:nvSpPr>
            <p:cNvPr id="76" name="Google Shape;76;p11"/>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1"/>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8" name="Google Shape;78;p11"/>
          <p:cNvSpPr txBox="1">
            <a:spLocks noGrp="1"/>
          </p:cNvSpPr>
          <p:nvPr>
            <p:ph type="title" hasCustomPrompt="1"/>
          </p:nvPr>
        </p:nvSpPr>
        <p:spPr>
          <a:xfrm>
            <a:off x="713225" y="2048875"/>
            <a:ext cx="7717500" cy="76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9" name="Google Shape;79;p11"/>
          <p:cNvSpPr txBox="1">
            <a:spLocks noGrp="1"/>
          </p:cNvSpPr>
          <p:nvPr>
            <p:ph type="body" idx="1"/>
          </p:nvPr>
        </p:nvSpPr>
        <p:spPr>
          <a:xfrm>
            <a:off x="2209800" y="3076575"/>
            <a:ext cx="5029200" cy="228600"/>
          </a:xfrm>
          <a:prstGeom prst="rect">
            <a:avLst/>
          </a:prstGeom>
        </p:spPr>
        <p:txBody>
          <a:bodyPr spcFirstLastPara="1" wrap="square" lIns="91425" tIns="91425" rIns="91425" bIns="91425" anchor="ctr" anchorCtr="0">
            <a:noAutofit/>
          </a:bodyPr>
          <a:lstStyle>
            <a:lvl1pPr marL="457178" lvl="0" indent="-317484" algn="ctr">
              <a:lnSpc>
                <a:spcPct val="100000"/>
              </a:lnSpc>
              <a:spcBef>
                <a:spcPts val="0"/>
              </a:spcBef>
              <a:spcAft>
                <a:spcPts val="0"/>
              </a:spcAft>
              <a:buSzPts val="1400"/>
              <a:buChar char="●"/>
              <a:defRPr sz="1600"/>
            </a:lvl1pPr>
            <a:lvl2pPr marL="914355" lvl="1" indent="-317484">
              <a:spcBef>
                <a:spcPts val="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80" name="Google Shape;80;p11"/>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11"/>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39227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1160603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
        <p:cNvGrpSpPr/>
        <p:nvPr/>
      </p:nvGrpSpPr>
      <p:grpSpPr>
        <a:xfrm>
          <a:off x="0" y="0"/>
          <a:ext cx="0" cy="0"/>
          <a:chOff x="0" y="0"/>
          <a:chExt cx="0" cy="0"/>
        </a:xfrm>
      </p:grpSpPr>
      <p:grpSp>
        <p:nvGrpSpPr>
          <p:cNvPr id="84" name="Google Shape;84;p13"/>
          <p:cNvGrpSpPr/>
          <p:nvPr/>
        </p:nvGrpSpPr>
        <p:grpSpPr>
          <a:xfrm>
            <a:off x="213" y="2468066"/>
            <a:ext cx="9144157" cy="2674842"/>
            <a:chOff x="211" y="2468066"/>
            <a:chExt cx="9144157" cy="2674842"/>
          </a:xfrm>
        </p:grpSpPr>
        <p:sp>
          <p:nvSpPr>
            <p:cNvPr id="85" name="Google Shape;85;p13"/>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3"/>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12805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right">
  <p:cSld name="Title and text right">
    <p:spTree>
      <p:nvGrpSpPr>
        <p:cNvPr id="1" name="Shape 104"/>
        <p:cNvGrpSpPr/>
        <p:nvPr/>
      </p:nvGrpSpPr>
      <p:grpSpPr>
        <a:xfrm>
          <a:off x="0" y="0"/>
          <a:ext cx="0" cy="0"/>
          <a:chOff x="0" y="0"/>
          <a:chExt cx="0" cy="0"/>
        </a:xfrm>
      </p:grpSpPr>
      <p:grpSp>
        <p:nvGrpSpPr>
          <p:cNvPr id="105" name="Google Shape;105;p15"/>
          <p:cNvGrpSpPr/>
          <p:nvPr/>
        </p:nvGrpSpPr>
        <p:grpSpPr>
          <a:xfrm>
            <a:off x="213" y="2468066"/>
            <a:ext cx="9144157" cy="2674842"/>
            <a:chOff x="211" y="2468066"/>
            <a:chExt cx="9144157" cy="2674842"/>
          </a:xfrm>
        </p:grpSpPr>
        <p:sp>
          <p:nvSpPr>
            <p:cNvPr id="106" name="Google Shape;106;p1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1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8" name="Google Shape;108;p15"/>
          <p:cNvSpPr txBox="1">
            <a:spLocks noGrp="1"/>
          </p:cNvSpPr>
          <p:nvPr>
            <p:ph type="subTitle" idx="1"/>
          </p:nvPr>
        </p:nvSpPr>
        <p:spPr>
          <a:xfrm>
            <a:off x="4267675" y="1957475"/>
            <a:ext cx="4163100" cy="203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400">
                <a:solidFill>
                  <a:schemeClr val="dk1"/>
                </a:solidFill>
              </a:defRPr>
            </a:lvl1pPr>
            <a:lvl2pPr lvl="1">
              <a:lnSpc>
                <a:spcPct val="100000"/>
              </a:lnSpc>
              <a:spcBef>
                <a:spcPts val="1600"/>
              </a:spcBef>
              <a:spcAft>
                <a:spcPts val="0"/>
              </a:spcAft>
              <a:buNone/>
              <a:defRPr>
                <a:solidFill>
                  <a:schemeClr val="dk1"/>
                </a:solidFill>
              </a:defRPr>
            </a:lvl2pPr>
            <a:lvl3pPr lvl="2">
              <a:lnSpc>
                <a:spcPct val="100000"/>
              </a:lnSpc>
              <a:spcBef>
                <a:spcPts val="1600"/>
              </a:spcBef>
              <a:spcAft>
                <a:spcPts val="0"/>
              </a:spcAft>
              <a:buNone/>
              <a:defRPr>
                <a:solidFill>
                  <a:schemeClr val="dk1"/>
                </a:solidFill>
              </a:defRPr>
            </a:lvl3pPr>
            <a:lvl4pPr lvl="3">
              <a:lnSpc>
                <a:spcPct val="100000"/>
              </a:lnSpc>
              <a:spcBef>
                <a:spcPts val="1600"/>
              </a:spcBef>
              <a:spcAft>
                <a:spcPts val="0"/>
              </a:spcAft>
              <a:buNone/>
              <a:defRPr>
                <a:solidFill>
                  <a:schemeClr val="dk1"/>
                </a:solidFill>
              </a:defRPr>
            </a:lvl4pPr>
            <a:lvl5pPr lvl="4">
              <a:lnSpc>
                <a:spcPct val="100000"/>
              </a:lnSpc>
              <a:spcBef>
                <a:spcPts val="1600"/>
              </a:spcBef>
              <a:spcAft>
                <a:spcPts val="0"/>
              </a:spcAft>
              <a:buNone/>
              <a:defRPr>
                <a:solidFill>
                  <a:schemeClr val="dk1"/>
                </a:solidFill>
              </a:defRPr>
            </a:lvl5pPr>
            <a:lvl6pPr lvl="5">
              <a:lnSpc>
                <a:spcPct val="100000"/>
              </a:lnSpc>
              <a:spcBef>
                <a:spcPts val="1600"/>
              </a:spcBef>
              <a:spcAft>
                <a:spcPts val="0"/>
              </a:spcAft>
              <a:buNone/>
              <a:defRPr>
                <a:solidFill>
                  <a:schemeClr val="dk1"/>
                </a:solidFill>
              </a:defRPr>
            </a:lvl6pPr>
            <a:lvl7pPr lvl="6">
              <a:lnSpc>
                <a:spcPct val="100000"/>
              </a:lnSpc>
              <a:spcBef>
                <a:spcPts val="1600"/>
              </a:spcBef>
              <a:spcAft>
                <a:spcPts val="0"/>
              </a:spcAft>
              <a:buNone/>
              <a:defRPr>
                <a:solidFill>
                  <a:schemeClr val="dk1"/>
                </a:solidFill>
              </a:defRPr>
            </a:lvl7pPr>
            <a:lvl8pPr lvl="7">
              <a:lnSpc>
                <a:spcPct val="100000"/>
              </a:lnSpc>
              <a:spcBef>
                <a:spcPts val="1600"/>
              </a:spcBef>
              <a:spcAft>
                <a:spcPts val="0"/>
              </a:spcAft>
              <a:buNone/>
              <a:defRPr>
                <a:solidFill>
                  <a:schemeClr val="dk1"/>
                </a:solidFill>
              </a:defRPr>
            </a:lvl8pPr>
            <a:lvl9pPr lvl="8">
              <a:lnSpc>
                <a:spcPct val="100000"/>
              </a:lnSpc>
              <a:spcBef>
                <a:spcPts val="1600"/>
              </a:spcBef>
              <a:spcAft>
                <a:spcPts val="1600"/>
              </a:spcAft>
              <a:buNone/>
              <a:defRPr>
                <a:solidFill>
                  <a:schemeClr val="dk1"/>
                </a:solidFill>
              </a:defRPr>
            </a:lvl9pPr>
          </a:lstStyle>
          <a:p>
            <a:endParaRPr/>
          </a:p>
        </p:txBody>
      </p:sp>
      <p:sp>
        <p:nvSpPr>
          <p:cNvPr id="109" name="Google Shape;109;p15"/>
          <p:cNvSpPr txBox="1">
            <a:spLocks noGrp="1"/>
          </p:cNvSpPr>
          <p:nvPr>
            <p:ph type="title"/>
          </p:nvPr>
        </p:nvSpPr>
        <p:spPr>
          <a:xfrm>
            <a:off x="4267675" y="1276200"/>
            <a:ext cx="4163100" cy="30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15"/>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905068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1"/>
        <p:cNvGrpSpPr/>
        <p:nvPr/>
      </p:nvGrpSpPr>
      <p:grpSpPr>
        <a:xfrm>
          <a:off x="0" y="0"/>
          <a:ext cx="0" cy="0"/>
          <a:chOff x="0" y="0"/>
          <a:chExt cx="0" cy="0"/>
        </a:xfrm>
      </p:grpSpPr>
      <p:grpSp>
        <p:nvGrpSpPr>
          <p:cNvPr id="112" name="Google Shape;112;p16"/>
          <p:cNvGrpSpPr/>
          <p:nvPr/>
        </p:nvGrpSpPr>
        <p:grpSpPr>
          <a:xfrm>
            <a:off x="213" y="2468066"/>
            <a:ext cx="9144157" cy="2674842"/>
            <a:chOff x="211" y="2468066"/>
            <a:chExt cx="9144157" cy="2674842"/>
          </a:xfrm>
        </p:grpSpPr>
        <p:sp>
          <p:nvSpPr>
            <p:cNvPr id="113" name="Google Shape;113;p16"/>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6"/>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5" name="Google Shape;115;p16"/>
          <p:cNvSpPr txBox="1">
            <a:spLocks noGrp="1"/>
          </p:cNvSpPr>
          <p:nvPr>
            <p:ph type="subTitle" idx="1"/>
          </p:nvPr>
        </p:nvSpPr>
        <p:spPr>
          <a:xfrm>
            <a:off x="851923"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3F3F3"/>
                </a:solidFill>
              </a:defRPr>
            </a:lvl1pPr>
            <a:lvl2pPr lvl="1" algn="ctr" rtl="0">
              <a:lnSpc>
                <a:spcPct val="100000"/>
              </a:lnSpc>
              <a:spcBef>
                <a:spcPts val="0"/>
              </a:spcBef>
              <a:spcAft>
                <a:spcPts val="0"/>
              </a:spcAft>
              <a:buNone/>
              <a:defRPr sz="1400">
                <a:solidFill>
                  <a:srgbClr val="F3F3F3"/>
                </a:solidFill>
              </a:defRPr>
            </a:lvl2pPr>
            <a:lvl3pPr lvl="2" algn="ctr" rtl="0">
              <a:lnSpc>
                <a:spcPct val="100000"/>
              </a:lnSpc>
              <a:spcBef>
                <a:spcPts val="0"/>
              </a:spcBef>
              <a:spcAft>
                <a:spcPts val="0"/>
              </a:spcAft>
              <a:buNone/>
              <a:defRPr sz="1400">
                <a:solidFill>
                  <a:srgbClr val="F3F3F3"/>
                </a:solidFill>
              </a:defRPr>
            </a:lvl3pPr>
            <a:lvl4pPr lvl="3" algn="ctr" rtl="0">
              <a:lnSpc>
                <a:spcPct val="100000"/>
              </a:lnSpc>
              <a:spcBef>
                <a:spcPts val="0"/>
              </a:spcBef>
              <a:spcAft>
                <a:spcPts val="0"/>
              </a:spcAft>
              <a:buNone/>
              <a:defRPr sz="1400">
                <a:solidFill>
                  <a:srgbClr val="F3F3F3"/>
                </a:solidFill>
              </a:defRPr>
            </a:lvl4pPr>
            <a:lvl5pPr lvl="4" algn="ctr" rtl="0">
              <a:lnSpc>
                <a:spcPct val="100000"/>
              </a:lnSpc>
              <a:spcBef>
                <a:spcPts val="0"/>
              </a:spcBef>
              <a:spcAft>
                <a:spcPts val="0"/>
              </a:spcAft>
              <a:buNone/>
              <a:defRPr sz="1400">
                <a:solidFill>
                  <a:srgbClr val="F3F3F3"/>
                </a:solidFill>
              </a:defRPr>
            </a:lvl5pPr>
            <a:lvl6pPr lvl="5" algn="ctr" rtl="0">
              <a:lnSpc>
                <a:spcPct val="100000"/>
              </a:lnSpc>
              <a:spcBef>
                <a:spcPts val="0"/>
              </a:spcBef>
              <a:spcAft>
                <a:spcPts val="0"/>
              </a:spcAft>
              <a:buNone/>
              <a:defRPr sz="1400">
                <a:solidFill>
                  <a:srgbClr val="F3F3F3"/>
                </a:solidFill>
              </a:defRPr>
            </a:lvl6pPr>
            <a:lvl7pPr lvl="6" algn="ctr" rtl="0">
              <a:lnSpc>
                <a:spcPct val="100000"/>
              </a:lnSpc>
              <a:spcBef>
                <a:spcPts val="0"/>
              </a:spcBef>
              <a:spcAft>
                <a:spcPts val="0"/>
              </a:spcAft>
              <a:buNone/>
              <a:defRPr sz="1400">
                <a:solidFill>
                  <a:srgbClr val="F3F3F3"/>
                </a:solidFill>
              </a:defRPr>
            </a:lvl7pPr>
            <a:lvl8pPr lvl="7" algn="ctr" rtl="0">
              <a:lnSpc>
                <a:spcPct val="100000"/>
              </a:lnSpc>
              <a:spcBef>
                <a:spcPts val="0"/>
              </a:spcBef>
              <a:spcAft>
                <a:spcPts val="0"/>
              </a:spcAft>
              <a:buNone/>
              <a:defRPr sz="1400">
                <a:solidFill>
                  <a:srgbClr val="F3F3F3"/>
                </a:solidFill>
              </a:defRPr>
            </a:lvl8pPr>
            <a:lvl9pPr lvl="8" algn="ctr" rtl="0">
              <a:lnSpc>
                <a:spcPct val="100000"/>
              </a:lnSpc>
              <a:spcBef>
                <a:spcPts val="0"/>
              </a:spcBef>
              <a:spcAft>
                <a:spcPts val="0"/>
              </a:spcAft>
              <a:buNone/>
              <a:defRPr sz="1400">
                <a:solidFill>
                  <a:srgbClr val="F3F3F3"/>
                </a:solidFill>
              </a:defRPr>
            </a:lvl9pPr>
          </a:lstStyle>
          <a:p>
            <a:endParaRPr/>
          </a:p>
        </p:txBody>
      </p:sp>
      <p:sp>
        <p:nvSpPr>
          <p:cNvPr id="116" name="Google Shape;116;p16"/>
          <p:cNvSpPr txBox="1">
            <a:spLocks noGrp="1"/>
          </p:cNvSpPr>
          <p:nvPr>
            <p:ph type="subTitle" idx="2"/>
          </p:nvPr>
        </p:nvSpPr>
        <p:spPr>
          <a:xfrm>
            <a:off x="1315423" y="2007529"/>
            <a:ext cx="13590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9pPr>
          </a:lstStyle>
          <a:p>
            <a:endParaRPr/>
          </a:p>
        </p:txBody>
      </p:sp>
      <p:sp>
        <p:nvSpPr>
          <p:cNvPr id="117" name="Google Shape;117;p16"/>
          <p:cNvSpPr txBox="1">
            <a:spLocks noGrp="1"/>
          </p:cNvSpPr>
          <p:nvPr>
            <p:ph type="subTitle" idx="3"/>
          </p:nvPr>
        </p:nvSpPr>
        <p:spPr>
          <a:xfrm>
            <a:off x="3885750" y="2007529"/>
            <a:ext cx="13725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18" name="Google Shape;118;p16"/>
          <p:cNvSpPr txBox="1">
            <a:spLocks noGrp="1"/>
          </p:cNvSpPr>
          <p:nvPr>
            <p:ph type="subTitle" idx="4"/>
          </p:nvPr>
        </p:nvSpPr>
        <p:spPr>
          <a:xfrm>
            <a:off x="3429000"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19" name="Google Shape;119;p16"/>
          <p:cNvSpPr txBox="1">
            <a:spLocks noGrp="1"/>
          </p:cNvSpPr>
          <p:nvPr>
            <p:ph type="subTitle" idx="5"/>
          </p:nvPr>
        </p:nvSpPr>
        <p:spPr>
          <a:xfrm>
            <a:off x="6463111" y="2007529"/>
            <a:ext cx="13725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0" name="Google Shape;120;p16"/>
          <p:cNvSpPr txBox="1">
            <a:spLocks noGrp="1"/>
          </p:cNvSpPr>
          <p:nvPr>
            <p:ph type="subTitle" idx="6"/>
          </p:nvPr>
        </p:nvSpPr>
        <p:spPr>
          <a:xfrm>
            <a:off x="6006361"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1" name="Google Shape;121;p16"/>
          <p:cNvSpPr txBox="1">
            <a:spLocks noGrp="1"/>
          </p:cNvSpPr>
          <p:nvPr>
            <p:ph type="subTitle" idx="7"/>
          </p:nvPr>
        </p:nvSpPr>
        <p:spPr>
          <a:xfrm>
            <a:off x="851923"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2" name="Google Shape;122;p16"/>
          <p:cNvSpPr txBox="1">
            <a:spLocks noGrp="1"/>
          </p:cNvSpPr>
          <p:nvPr>
            <p:ph type="subTitle" idx="8"/>
          </p:nvPr>
        </p:nvSpPr>
        <p:spPr>
          <a:xfrm>
            <a:off x="1315273" y="3885669"/>
            <a:ext cx="13593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3" name="Google Shape;123;p16"/>
          <p:cNvSpPr txBox="1">
            <a:spLocks noGrp="1"/>
          </p:cNvSpPr>
          <p:nvPr>
            <p:ph type="subTitle" idx="9"/>
          </p:nvPr>
        </p:nvSpPr>
        <p:spPr>
          <a:xfrm>
            <a:off x="3885600" y="3885669"/>
            <a:ext cx="13728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4" name="Google Shape;124;p16"/>
          <p:cNvSpPr txBox="1">
            <a:spLocks noGrp="1"/>
          </p:cNvSpPr>
          <p:nvPr>
            <p:ph type="subTitle" idx="13"/>
          </p:nvPr>
        </p:nvSpPr>
        <p:spPr>
          <a:xfrm>
            <a:off x="3429000"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5" name="Google Shape;125;p16"/>
          <p:cNvSpPr txBox="1">
            <a:spLocks noGrp="1"/>
          </p:cNvSpPr>
          <p:nvPr>
            <p:ph type="subTitle" idx="14"/>
          </p:nvPr>
        </p:nvSpPr>
        <p:spPr>
          <a:xfrm>
            <a:off x="6462961" y="3885669"/>
            <a:ext cx="13728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6" name="Google Shape;126;p16"/>
          <p:cNvSpPr txBox="1">
            <a:spLocks noGrp="1"/>
          </p:cNvSpPr>
          <p:nvPr>
            <p:ph type="subTitle" idx="15"/>
          </p:nvPr>
        </p:nvSpPr>
        <p:spPr>
          <a:xfrm>
            <a:off x="6006361"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7" name="Google Shape;127;p16"/>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3766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2" name="Google Shape;52;p8"/>
          <p:cNvSpPr/>
          <p:nvPr/>
        </p:nvSpPr>
        <p:spPr>
          <a:xfrm rot="10800000">
            <a:off x="18" y="871884"/>
            <a:ext cx="9143982" cy="4271616"/>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8"/>
          <p:cNvSpPr txBox="1">
            <a:spLocks noGrp="1"/>
          </p:cNvSpPr>
          <p:nvPr>
            <p:ph type="title"/>
          </p:nvPr>
        </p:nvSpPr>
        <p:spPr>
          <a:xfrm>
            <a:off x="720000" y="3217175"/>
            <a:ext cx="7704000" cy="125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8604801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grpSp>
        <p:nvGrpSpPr>
          <p:cNvPr id="129" name="Google Shape;129;p17"/>
          <p:cNvGrpSpPr/>
          <p:nvPr/>
        </p:nvGrpSpPr>
        <p:grpSpPr>
          <a:xfrm>
            <a:off x="213" y="2468066"/>
            <a:ext cx="9144157" cy="2674842"/>
            <a:chOff x="211" y="2468066"/>
            <a:chExt cx="9144157" cy="2674842"/>
          </a:xfrm>
        </p:grpSpPr>
        <p:sp>
          <p:nvSpPr>
            <p:cNvPr id="130" name="Google Shape;130;p1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17"/>
          <p:cNvSpPr txBox="1">
            <a:spLocks noGrp="1"/>
          </p:cNvSpPr>
          <p:nvPr>
            <p:ph type="subTitle" idx="1"/>
          </p:nvPr>
        </p:nvSpPr>
        <p:spPr>
          <a:xfrm>
            <a:off x="987725" y="2948550"/>
            <a:ext cx="2023500" cy="41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3" name="Google Shape;133;p17"/>
          <p:cNvSpPr txBox="1">
            <a:spLocks noGrp="1"/>
          </p:cNvSpPr>
          <p:nvPr>
            <p:ph type="subTitle" idx="2"/>
          </p:nvPr>
        </p:nvSpPr>
        <p:spPr>
          <a:xfrm>
            <a:off x="1010825" y="3393844"/>
            <a:ext cx="19773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4" name="Google Shape;134;p17"/>
          <p:cNvSpPr txBox="1">
            <a:spLocks noGrp="1"/>
          </p:cNvSpPr>
          <p:nvPr>
            <p:ph type="subTitle" idx="3"/>
          </p:nvPr>
        </p:nvSpPr>
        <p:spPr>
          <a:xfrm>
            <a:off x="3492888" y="2948550"/>
            <a:ext cx="21582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5" name="Google Shape;135;p17"/>
          <p:cNvSpPr txBox="1">
            <a:spLocks noGrp="1"/>
          </p:cNvSpPr>
          <p:nvPr>
            <p:ph type="subTitle" idx="4"/>
          </p:nvPr>
        </p:nvSpPr>
        <p:spPr>
          <a:xfrm>
            <a:off x="3511641" y="3393844"/>
            <a:ext cx="21207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6" name="Google Shape;136;p17"/>
          <p:cNvSpPr txBox="1">
            <a:spLocks noGrp="1"/>
          </p:cNvSpPr>
          <p:nvPr>
            <p:ph type="subTitle" idx="5"/>
          </p:nvPr>
        </p:nvSpPr>
        <p:spPr>
          <a:xfrm>
            <a:off x="6132752" y="2948550"/>
            <a:ext cx="20235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7" name="Google Shape;137;p17"/>
          <p:cNvSpPr txBox="1">
            <a:spLocks noGrp="1"/>
          </p:cNvSpPr>
          <p:nvPr>
            <p:ph type="subTitle" idx="6"/>
          </p:nvPr>
        </p:nvSpPr>
        <p:spPr>
          <a:xfrm>
            <a:off x="6155856" y="3393844"/>
            <a:ext cx="19773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8" name="Google Shape;138;p17"/>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17"/>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65256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left">
  <p:cSld name="Title and text left">
    <p:spTree>
      <p:nvGrpSpPr>
        <p:cNvPr id="1" name="Shape 140"/>
        <p:cNvGrpSpPr/>
        <p:nvPr/>
      </p:nvGrpSpPr>
      <p:grpSpPr>
        <a:xfrm>
          <a:off x="0" y="0"/>
          <a:ext cx="0" cy="0"/>
          <a:chOff x="0" y="0"/>
          <a:chExt cx="0" cy="0"/>
        </a:xfrm>
      </p:grpSpPr>
      <p:grpSp>
        <p:nvGrpSpPr>
          <p:cNvPr id="141" name="Google Shape;141;p18"/>
          <p:cNvGrpSpPr/>
          <p:nvPr/>
        </p:nvGrpSpPr>
        <p:grpSpPr>
          <a:xfrm>
            <a:off x="213" y="2468066"/>
            <a:ext cx="9144157" cy="2674842"/>
            <a:chOff x="211" y="2468066"/>
            <a:chExt cx="9144157" cy="2674842"/>
          </a:xfrm>
        </p:grpSpPr>
        <p:sp>
          <p:nvSpPr>
            <p:cNvPr id="142" name="Google Shape;142;p1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18"/>
          <p:cNvSpPr txBox="1">
            <a:spLocks noGrp="1"/>
          </p:cNvSpPr>
          <p:nvPr>
            <p:ph type="subTitle" idx="1"/>
          </p:nvPr>
        </p:nvSpPr>
        <p:spPr>
          <a:xfrm>
            <a:off x="987000" y="2347407"/>
            <a:ext cx="3346800" cy="1066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None/>
              <a:defRPr sz="1600">
                <a:solidFill>
                  <a:schemeClr val="dk1"/>
                </a:solidFill>
              </a:defRPr>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a:endParaRPr/>
          </a:p>
        </p:txBody>
      </p:sp>
      <p:sp>
        <p:nvSpPr>
          <p:cNvPr id="145" name="Google Shape;145;p18"/>
          <p:cNvSpPr txBox="1">
            <a:spLocks noGrp="1"/>
          </p:cNvSpPr>
          <p:nvPr>
            <p:ph type="title"/>
          </p:nvPr>
        </p:nvSpPr>
        <p:spPr>
          <a:xfrm>
            <a:off x="987000" y="1819650"/>
            <a:ext cx="3346800" cy="255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18"/>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34102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left 2">
  <p:cSld name="Title and text left 2">
    <p:spTree>
      <p:nvGrpSpPr>
        <p:cNvPr id="1" name="Shape 147"/>
        <p:cNvGrpSpPr/>
        <p:nvPr/>
      </p:nvGrpSpPr>
      <p:grpSpPr>
        <a:xfrm>
          <a:off x="0" y="0"/>
          <a:ext cx="0" cy="0"/>
          <a:chOff x="0" y="0"/>
          <a:chExt cx="0" cy="0"/>
        </a:xfrm>
      </p:grpSpPr>
      <p:grpSp>
        <p:nvGrpSpPr>
          <p:cNvPr id="148" name="Google Shape;148;p19"/>
          <p:cNvGrpSpPr/>
          <p:nvPr/>
        </p:nvGrpSpPr>
        <p:grpSpPr>
          <a:xfrm>
            <a:off x="213" y="2468066"/>
            <a:ext cx="9144157" cy="2674842"/>
            <a:chOff x="211" y="2468066"/>
            <a:chExt cx="9144157" cy="2674842"/>
          </a:xfrm>
        </p:grpSpPr>
        <p:sp>
          <p:nvSpPr>
            <p:cNvPr id="149" name="Google Shape;149;p19"/>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9"/>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1" name="Google Shape;151;p19"/>
          <p:cNvSpPr txBox="1">
            <a:spLocks noGrp="1"/>
          </p:cNvSpPr>
          <p:nvPr>
            <p:ph type="subTitle" idx="1"/>
          </p:nvPr>
        </p:nvSpPr>
        <p:spPr>
          <a:xfrm>
            <a:off x="714661" y="2652706"/>
            <a:ext cx="3619200" cy="66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solidFill>
                  <a:schemeClr val="dk1"/>
                </a:solidFill>
              </a:defRPr>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52" name="Google Shape;152;p19"/>
          <p:cNvSpPr txBox="1">
            <a:spLocks noGrp="1"/>
          </p:cNvSpPr>
          <p:nvPr>
            <p:ph type="title"/>
          </p:nvPr>
        </p:nvSpPr>
        <p:spPr>
          <a:xfrm>
            <a:off x="713225" y="1837300"/>
            <a:ext cx="3620700" cy="255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9"/>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348143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4"/>
        <p:cNvGrpSpPr/>
        <p:nvPr/>
      </p:nvGrpSpPr>
      <p:grpSpPr>
        <a:xfrm>
          <a:off x="0" y="0"/>
          <a:ext cx="0" cy="0"/>
          <a:chOff x="0" y="0"/>
          <a:chExt cx="0" cy="0"/>
        </a:xfrm>
      </p:grpSpPr>
      <p:grpSp>
        <p:nvGrpSpPr>
          <p:cNvPr id="155" name="Google Shape;155;p20"/>
          <p:cNvGrpSpPr/>
          <p:nvPr/>
        </p:nvGrpSpPr>
        <p:grpSpPr>
          <a:xfrm>
            <a:off x="213" y="2468066"/>
            <a:ext cx="9144157" cy="2674842"/>
            <a:chOff x="211" y="2468066"/>
            <a:chExt cx="9144157" cy="2674842"/>
          </a:xfrm>
        </p:grpSpPr>
        <p:sp>
          <p:nvSpPr>
            <p:cNvPr id="156" name="Google Shape;156;p20"/>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0"/>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8" name="Google Shape;158;p20"/>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20"/>
          <p:cNvSpPr txBox="1">
            <a:spLocks noGrp="1"/>
          </p:cNvSpPr>
          <p:nvPr>
            <p:ph type="subTitle" idx="1"/>
          </p:nvPr>
        </p:nvSpPr>
        <p:spPr>
          <a:xfrm>
            <a:off x="723875" y="2664987"/>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0" name="Google Shape;160;p20"/>
          <p:cNvSpPr txBox="1">
            <a:spLocks noGrp="1"/>
          </p:cNvSpPr>
          <p:nvPr>
            <p:ph type="subTitle" idx="2"/>
          </p:nvPr>
        </p:nvSpPr>
        <p:spPr>
          <a:xfrm>
            <a:off x="2704585" y="2665250"/>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1" name="Google Shape;161;p20"/>
          <p:cNvSpPr txBox="1">
            <a:spLocks noGrp="1"/>
          </p:cNvSpPr>
          <p:nvPr>
            <p:ph type="subTitle" idx="3"/>
          </p:nvPr>
        </p:nvSpPr>
        <p:spPr>
          <a:xfrm>
            <a:off x="4685295" y="2669755"/>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2" name="Google Shape;162;p20"/>
          <p:cNvSpPr txBox="1">
            <a:spLocks noGrp="1"/>
          </p:cNvSpPr>
          <p:nvPr>
            <p:ph type="subTitle" idx="4"/>
          </p:nvPr>
        </p:nvSpPr>
        <p:spPr>
          <a:xfrm>
            <a:off x="6666004" y="2669755"/>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3" name="Google Shape;163;p20"/>
          <p:cNvSpPr txBox="1">
            <a:spLocks noGrp="1"/>
          </p:cNvSpPr>
          <p:nvPr>
            <p:ph type="subTitle" idx="5"/>
          </p:nvPr>
        </p:nvSpPr>
        <p:spPr>
          <a:xfrm>
            <a:off x="70872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4" name="Google Shape;164;p20"/>
          <p:cNvSpPr txBox="1">
            <a:spLocks noGrp="1"/>
          </p:cNvSpPr>
          <p:nvPr>
            <p:ph type="subTitle" idx="6"/>
          </p:nvPr>
        </p:nvSpPr>
        <p:spPr>
          <a:xfrm>
            <a:off x="268943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5" name="Google Shape;165;p20"/>
          <p:cNvSpPr txBox="1">
            <a:spLocks noGrp="1"/>
          </p:cNvSpPr>
          <p:nvPr>
            <p:ph type="subTitle" idx="7"/>
          </p:nvPr>
        </p:nvSpPr>
        <p:spPr>
          <a:xfrm>
            <a:off x="467014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6" name="Google Shape;166;p20"/>
          <p:cNvSpPr txBox="1">
            <a:spLocks noGrp="1"/>
          </p:cNvSpPr>
          <p:nvPr>
            <p:ph type="subTitle" idx="8"/>
          </p:nvPr>
        </p:nvSpPr>
        <p:spPr>
          <a:xfrm>
            <a:off x="6650854"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3472193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7"/>
        <p:cNvGrpSpPr/>
        <p:nvPr/>
      </p:nvGrpSpPr>
      <p:grpSpPr>
        <a:xfrm>
          <a:off x="0" y="0"/>
          <a:ext cx="0" cy="0"/>
          <a:chOff x="0" y="0"/>
          <a:chExt cx="0" cy="0"/>
        </a:xfrm>
      </p:grpSpPr>
      <p:grpSp>
        <p:nvGrpSpPr>
          <p:cNvPr id="168" name="Google Shape;168;p21"/>
          <p:cNvGrpSpPr/>
          <p:nvPr/>
        </p:nvGrpSpPr>
        <p:grpSpPr>
          <a:xfrm>
            <a:off x="213" y="2468066"/>
            <a:ext cx="9144157" cy="2674842"/>
            <a:chOff x="211" y="2468066"/>
            <a:chExt cx="9144157" cy="2674842"/>
          </a:xfrm>
        </p:grpSpPr>
        <p:sp>
          <p:nvSpPr>
            <p:cNvPr id="169" name="Google Shape;169;p21"/>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1"/>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71" name="Google Shape;171;p21"/>
          <p:cNvSpPr txBox="1"/>
          <p:nvPr/>
        </p:nvSpPr>
        <p:spPr>
          <a:xfrm>
            <a:off x="1780200" y="3662050"/>
            <a:ext cx="5583600" cy="45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a:solidFill>
                  <a:schemeClr val="dk1"/>
                </a:solidFill>
                <a:latin typeface="Montserrat"/>
                <a:ea typeface="Montserrat"/>
                <a:cs typeface="Montserrat"/>
                <a:sym typeface="Montserrat"/>
              </a:rPr>
              <a:t>CREDITS: This presentation template was created by </a:t>
            </a:r>
            <a:r>
              <a:rPr lang="en" sz="1300">
                <a:solidFill>
                  <a:schemeClr val="dk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300">
                <a:solidFill>
                  <a:schemeClr val="dk1"/>
                </a:solidFill>
                <a:latin typeface="Montserrat"/>
                <a:ea typeface="Montserrat"/>
                <a:cs typeface="Montserrat"/>
                <a:sym typeface="Montserrat"/>
              </a:rPr>
              <a:t>, including icons by </a:t>
            </a:r>
            <a:r>
              <a:rPr lang="en" sz="1300">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300">
                <a:solidFill>
                  <a:schemeClr val="dk1"/>
                </a:solidFill>
                <a:latin typeface="Montserrat"/>
                <a:ea typeface="Montserrat"/>
                <a:cs typeface="Montserrat"/>
                <a:sym typeface="Montserrat"/>
              </a:rPr>
              <a:t>, infographics &amp; images by </a:t>
            </a:r>
            <a:r>
              <a:rPr lang="en" sz="1300">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300">
              <a:solidFill>
                <a:schemeClr val="dk1"/>
              </a:solidFill>
              <a:latin typeface="Montserrat"/>
              <a:ea typeface="Montserrat"/>
              <a:cs typeface="Montserrat"/>
              <a:sym typeface="Montserrat"/>
            </a:endParaRPr>
          </a:p>
        </p:txBody>
      </p:sp>
      <p:sp>
        <p:nvSpPr>
          <p:cNvPr id="172" name="Google Shape;172;p21"/>
          <p:cNvSpPr txBox="1">
            <a:spLocks noGrp="1"/>
          </p:cNvSpPr>
          <p:nvPr>
            <p:ph type="subTitle" idx="1"/>
          </p:nvPr>
        </p:nvSpPr>
        <p:spPr>
          <a:xfrm>
            <a:off x="2794650" y="2071306"/>
            <a:ext cx="35547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173" name="Google Shape;173;p21"/>
          <p:cNvSpPr txBox="1">
            <a:spLocks noGrp="1"/>
          </p:cNvSpPr>
          <p:nvPr>
            <p:ph type="title"/>
          </p:nvPr>
        </p:nvSpPr>
        <p:spPr>
          <a:xfrm>
            <a:off x="1695450" y="1200600"/>
            <a:ext cx="5753100" cy="5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1"/>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1"/>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1"/>
          <p:cNvSpPr txBox="1">
            <a:spLocks noGrp="1"/>
          </p:cNvSpPr>
          <p:nvPr>
            <p:ph type="subTitle" idx="2"/>
          </p:nvPr>
        </p:nvSpPr>
        <p:spPr>
          <a:xfrm>
            <a:off x="2794650" y="4364450"/>
            <a:ext cx="3554700" cy="16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1002972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77"/>
        <p:cNvGrpSpPr/>
        <p:nvPr/>
      </p:nvGrpSpPr>
      <p:grpSpPr>
        <a:xfrm>
          <a:off x="0" y="0"/>
          <a:ext cx="0" cy="0"/>
          <a:chOff x="0" y="0"/>
          <a:chExt cx="0" cy="0"/>
        </a:xfrm>
      </p:grpSpPr>
      <p:grpSp>
        <p:nvGrpSpPr>
          <p:cNvPr id="178" name="Google Shape;178;p22"/>
          <p:cNvGrpSpPr/>
          <p:nvPr/>
        </p:nvGrpSpPr>
        <p:grpSpPr>
          <a:xfrm>
            <a:off x="213" y="2468066"/>
            <a:ext cx="9144157" cy="2674842"/>
            <a:chOff x="211" y="2468066"/>
            <a:chExt cx="9144157" cy="2674842"/>
          </a:xfrm>
        </p:grpSpPr>
        <p:sp>
          <p:nvSpPr>
            <p:cNvPr id="179" name="Google Shape;179;p22"/>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2"/>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1" name="Google Shape;181;p22"/>
          <p:cNvSpPr txBox="1">
            <a:spLocks noGrp="1"/>
          </p:cNvSpPr>
          <p:nvPr>
            <p:ph type="title"/>
          </p:nvPr>
        </p:nvSpPr>
        <p:spPr>
          <a:xfrm>
            <a:off x="1751620" y="2018525"/>
            <a:ext cx="17832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2"/>
          <p:cNvSpPr txBox="1">
            <a:spLocks noGrp="1"/>
          </p:cNvSpPr>
          <p:nvPr>
            <p:ph type="title" idx="2" hasCustomPrompt="1"/>
          </p:nvPr>
        </p:nvSpPr>
        <p:spPr>
          <a:xfrm>
            <a:off x="1513875" y="1599875"/>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3" name="Google Shape;183;p22"/>
          <p:cNvSpPr txBox="1">
            <a:spLocks noGrp="1"/>
          </p:cNvSpPr>
          <p:nvPr>
            <p:ph type="subTitle" idx="1"/>
          </p:nvPr>
        </p:nvSpPr>
        <p:spPr>
          <a:xfrm>
            <a:off x="5615363" y="2018525"/>
            <a:ext cx="17847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spcBef>
                <a:spcPts val="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184" name="Google Shape;184;p22"/>
          <p:cNvSpPr txBox="1">
            <a:spLocks noGrp="1"/>
          </p:cNvSpPr>
          <p:nvPr>
            <p:ph type="title" idx="3" hasCustomPrompt="1"/>
          </p:nvPr>
        </p:nvSpPr>
        <p:spPr>
          <a:xfrm>
            <a:off x="5378363" y="1599875"/>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5" name="Google Shape;185;p22"/>
          <p:cNvSpPr txBox="1">
            <a:spLocks noGrp="1"/>
          </p:cNvSpPr>
          <p:nvPr>
            <p:ph type="subTitle" idx="4"/>
          </p:nvPr>
        </p:nvSpPr>
        <p:spPr>
          <a:xfrm>
            <a:off x="3410400" y="3513950"/>
            <a:ext cx="23232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spcBef>
                <a:spcPts val="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186" name="Google Shape;186;p22"/>
          <p:cNvSpPr txBox="1">
            <a:spLocks noGrp="1"/>
          </p:cNvSpPr>
          <p:nvPr>
            <p:ph type="title" idx="5" hasCustomPrompt="1"/>
          </p:nvPr>
        </p:nvSpPr>
        <p:spPr>
          <a:xfrm>
            <a:off x="3474696" y="3095300"/>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7" name="Google Shape;187;p22"/>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2"/>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30783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10"/>
        <p:cNvGrpSpPr/>
        <p:nvPr/>
      </p:nvGrpSpPr>
      <p:grpSpPr>
        <a:xfrm>
          <a:off x="0" y="0"/>
          <a:ext cx="0" cy="0"/>
          <a:chOff x="0" y="0"/>
          <a:chExt cx="0" cy="0"/>
        </a:xfrm>
      </p:grpSpPr>
      <p:grpSp>
        <p:nvGrpSpPr>
          <p:cNvPr id="211" name="Google Shape;211;p25"/>
          <p:cNvGrpSpPr/>
          <p:nvPr/>
        </p:nvGrpSpPr>
        <p:grpSpPr>
          <a:xfrm>
            <a:off x="213" y="2468066"/>
            <a:ext cx="9144157" cy="2674842"/>
            <a:chOff x="211" y="2468066"/>
            <a:chExt cx="9144157" cy="2674842"/>
          </a:xfrm>
        </p:grpSpPr>
        <p:sp>
          <p:nvSpPr>
            <p:cNvPr id="212" name="Google Shape;212;p2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4" name="Google Shape;214;p25"/>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25"/>
          <p:cNvSpPr txBox="1">
            <a:spLocks noGrp="1"/>
          </p:cNvSpPr>
          <p:nvPr>
            <p:ph type="subTitle" idx="1"/>
          </p:nvPr>
        </p:nvSpPr>
        <p:spPr>
          <a:xfrm>
            <a:off x="2378450" y="3440047"/>
            <a:ext cx="1755600" cy="22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6" name="Google Shape;216;p25"/>
          <p:cNvSpPr txBox="1">
            <a:spLocks noGrp="1"/>
          </p:cNvSpPr>
          <p:nvPr>
            <p:ph type="subTitle" idx="2"/>
          </p:nvPr>
        </p:nvSpPr>
        <p:spPr>
          <a:xfrm>
            <a:off x="4969674" y="3440047"/>
            <a:ext cx="1755600" cy="2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7" name="Google Shape;217;p25"/>
          <p:cNvSpPr txBox="1">
            <a:spLocks noGrp="1"/>
          </p:cNvSpPr>
          <p:nvPr>
            <p:ph type="subTitle" idx="3"/>
          </p:nvPr>
        </p:nvSpPr>
        <p:spPr>
          <a:xfrm>
            <a:off x="2348150" y="3785896"/>
            <a:ext cx="1785900" cy="564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18" name="Google Shape;218;p25"/>
          <p:cNvSpPr txBox="1">
            <a:spLocks noGrp="1"/>
          </p:cNvSpPr>
          <p:nvPr>
            <p:ph type="subTitle" idx="4"/>
          </p:nvPr>
        </p:nvSpPr>
        <p:spPr>
          <a:xfrm>
            <a:off x="4969674" y="3785896"/>
            <a:ext cx="1785900" cy="56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19" name="Google Shape;219;p25"/>
          <p:cNvSpPr txBox="1">
            <a:spLocks noGrp="1"/>
          </p:cNvSpPr>
          <p:nvPr>
            <p:ph type="title" idx="5" hasCustomPrompt="1"/>
          </p:nvPr>
        </p:nvSpPr>
        <p:spPr>
          <a:xfrm>
            <a:off x="3443450" y="2448141"/>
            <a:ext cx="6906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0" name="Google Shape;220;p25"/>
          <p:cNvSpPr txBox="1">
            <a:spLocks noGrp="1"/>
          </p:cNvSpPr>
          <p:nvPr>
            <p:ph type="title" idx="6" hasCustomPrompt="1"/>
          </p:nvPr>
        </p:nvSpPr>
        <p:spPr>
          <a:xfrm>
            <a:off x="4969674" y="2448141"/>
            <a:ext cx="6906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1" name="Google Shape;221;p25"/>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5"/>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39287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3"/>
        <p:cNvGrpSpPr/>
        <p:nvPr/>
      </p:nvGrpSpPr>
      <p:grpSpPr>
        <a:xfrm>
          <a:off x="0" y="0"/>
          <a:ext cx="0" cy="0"/>
          <a:chOff x="0" y="0"/>
          <a:chExt cx="0" cy="0"/>
        </a:xfrm>
      </p:grpSpPr>
      <p:grpSp>
        <p:nvGrpSpPr>
          <p:cNvPr id="224" name="Google Shape;224;p26"/>
          <p:cNvGrpSpPr/>
          <p:nvPr/>
        </p:nvGrpSpPr>
        <p:grpSpPr>
          <a:xfrm>
            <a:off x="213" y="2468066"/>
            <a:ext cx="9144157" cy="2674842"/>
            <a:chOff x="211" y="2468066"/>
            <a:chExt cx="9144157" cy="2674842"/>
          </a:xfrm>
        </p:grpSpPr>
        <p:sp>
          <p:nvSpPr>
            <p:cNvPr id="225" name="Google Shape;225;p26"/>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6"/>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7" name="Google Shape;227;p26"/>
          <p:cNvSpPr txBox="1">
            <a:spLocks noGrp="1"/>
          </p:cNvSpPr>
          <p:nvPr>
            <p:ph type="subTitle" idx="1"/>
          </p:nvPr>
        </p:nvSpPr>
        <p:spPr>
          <a:xfrm>
            <a:off x="2386650" y="3000075"/>
            <a:ext cx="4370700" cy="981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28" name="Google Shape;228;p26"/>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6"/>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6"/>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0263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31"/>
        <p:cNvGrpSpPr/>
        <p:nvPr/>
      </p:nvGrpSpPr>
      <p:grpSpPr>
        <a:xfrm>
          <a:off x="0" y="0"/>
          <a:ext cx="0" cy="0"/>
          <a:chOff x="0" y="0"/>
          <a:chExt cx="0" cy="0"/>
        </a:xfrm>
      </p:grpSpPr>
      <p:grpSp>
        <p:nvGrpSpPr>
          <p:cNvPr id="232" name="Google Shape;232;p27"/>
          <p:cNvGrpSpPr/>
          <p:nvPr/>
        </p:nvGrpSpPr>
        <p:grpSpPr>
          <a:xfrm>
            <a:off x="213" y="2468066"/>
            <a:ext cx="9144157" cy="2674842"/>
            <a:chOff x="211" y="2468066"/>
            <a:chExt cx="9144157" cy="2674842"/>
          </a:xfrm>
        </p:grpSpPr>
        <p:sp>
          <p:nvSpPr>
            <p:cNvPr id="233" name="Google Shape;233;p2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5" name="Google Shape;235;p27"/>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6" name="Google Shape;236;p27"/>
          <p:cNvSpPr txBox="1">
            <a:spLocks noGrp="1"/>
          </p:cNvSpPr>
          <p:nvPr>
            <p:ph type="subTitle" idx="1"/>
          </p:nvPr>
        </p:nvSpPr>
        <p:spPr>
          <a:xfrm>
            <a:off x="940175" y="1827650"/>
            <a:ext cx="3401700" cy="53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237" name="Google Shape;237;p27"/>
          <p:cNvSpPr txBox="1">
            <a:spLocks noGrp="1"/>
          </p:cNvSpPr>
          <p:nvPr>
            <p:ph type="subTitle" idx="2"/>
          </p:nvPr>
        </p:nvSpPr>
        <p:spPr>
          <a:xfrm>
            <a:off x="940032" y="2312238"/>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8" name="Google Shape;238;p27"/>
          <p:cNvSpPr txBox="1">
            <a:spLocks noGrp="1"/>
          </p:cNvSpPr>
          <p:nvPr>
            <p:ph type="subTitle" idx="3"/>
          </p:nvPr>
        </p:nvSpPr>
        <p:spPr>
          <a:xfrm>
            <a:off x="4800875" y="18276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9" name="Google Shape;239;p27"/>
          <p:cNvSpPr txBox="1">
            <a:spLocks noGrp="1"/>
          </p:cNvSpPr>
          <p:nvPr>
            <p:ph type="subTitle" idx="4"/>
          </p:nvPr>
        </p:nvSpPr>
        <p:spPr>
          <a:xfrm>
            <a:off x="4800725" y="2312238"/>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27"/>
          <p:cNvSpPr txBox="1">
            <a:spLocks noGrp="1"/>
          </p:cNvSpPr>
          <p:nvPr>
            <p:ph type="subTitle" idx="5"/>
          </p:nvPr>
        </p:nvSpPr>
        <p:spPr>
          <a:xfrm>
            <a:off x="940177" y="32754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27"/>
          <p:cNvSpPr txBox="1">
            <a:spLocks noGrp="1"/>
          </p:cNvSpPr>
          <p:nvPr>
            <p:ph type="subTitle" idx="6"/>
          </p:nvPr>
        </p:nvSpPr>
        <p:spPr>
          <a:xfrm>
            <a:off x="940032" y="3774322"/>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2" name="Google Shape;242;p27"/>
          <p:cNvSpPr txBox="1">
            <a:spLocks noGrp="1"/>
          </p:cNvSpPr>
          <p:nvPr>
            <p:ph type="subTitle" idx="7"/>
          </p:nvPr>
        </p:nvSpPr>
        <p:spPr>
          <a:xfrm>
            <a:off x="4800725" y="32754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3" name="Google Shape;243;p27"/>
          <p:cNvSpPr txBox="1">
            <a:spLocks noGrp="1"/>
          </p:cNvSpPr>
          <p:nvPr>
            <p:ph type="subTitle" idx="8"/>
          </p:nvPr>
        </p:nvSpPr>
        <p:spPr>
          <a:xfrm>
            <a:off x="4800725" y="3774325"/>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 name="Google Shape;244;p27"/>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7"/>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7"/>
          <p:cNvSpPr txBox="1">
            <a:spLocks noGrp="1"/>
          </p:cNvSpPr>
          <p:nvPr>
            <p:ph type="title" idx="9" hasCustomPrompt="1"/>
          </p:nvPr>
        </p:nvSpPr>
        <p:spPr>
          <a:xfrm>
            <a:off x="2140482" y="15817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7" name="Google Shape;247;p27"/>
          <p:cNvSpPr txBox="1">
            <a:spLocks noGrp="1"/>
          </p:cNvSpPr>
          <p:nvPr>
            <p:ph type="title" idx="13" hasCustomPrompt="1"/>
          </p:nvPr>
        </p:nvSpPr>
        <p:spPr>
          <a:xfrm>
            <a:off x="6001175" y="15817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8" name="Google Shape;248;p27"/>
          <p:cNvSpPr txBox="1">
            <a:spLocks noGrp="1"/>
          </p:cNvSpPr>
          <p:nvPr>
            <p:ph type="title" idx="14" hasCustomPrompt="1"/>
          </p:nvPr>
        </p:nvSpPr>
        <p:spPr>
          <a:xfrm>
            <a:off x="2140482" y="30295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9" name="Google Shape;249;p27"/>
          <p:cNvSpPr txBox="1">
            <a:spLocks noGrp="1"/>
          </p:cNvSpPr>
          <p:nvPr>
            <p:ph type="title" idx="15" hasCustomPrompt="1"/>
          </p:nvPr>
        </p:nvSpPr>
        <p:spPr>
          <a:xfrm>
            <a:off x="6001175" y="30295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extLst>
      <p:ext uri="{BB962C8B-B14F-4D97-AF65-F5344CB8AC3E}">
        <p14:creationId xmlns:p14="http://schemas.microsoft.com/office/powerpoint/2010/main" val="30329085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right 2">
  <p:cSld name="Title and text right 2">
    <p:spTree>
      <p:nvGrpSpPr>
        <p:cNvPr id="1" name="Shape 250"/>
        <p:cNvGrpSpPr/>
        <p:nvPr/>
      </p:nvGrpSpPr>
      <p:grpSpPr>
        <a:xfrm>
          <a:off x="0" y="0"/>
          <a:ext cx="0" cy="0"/>
          <a:chOff x="0" y="0"/>
          <a:chExt cx="0" cy="0"/>
        </a:xfrm>
      </p:grpSpPr>
      <p:grpSp>
        <p:nvGrpSpPr>
          <p:cNvPr id="251" name="Google Shape;251;p28"/>
          <p:cNvGrpSpPr/>
          <p:nvPr/>
        </p:nvGrpSpPr>
        <p:grpSpPr>
          <a:xfrm>
            <a:off x="213" y="2468066"/>
            <a:ext cx="9144157" cy="2674842"/>
            <a:chOff x="211" y="2468066"/>
            <a:chExt cx="9144157" cy="2674842"/>
          </a:xfrm>
        </p:grpSpPr>
        <p:sp>
          <p:nvSpPr>
            <p:cNvPr id="252" name="Google Shape;252;p2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4" name="Google Shape;254;p28"/>
          <p:cNvSpPr txBox="1">
            <a:spLocks noGrp="1"/>
          </p:cNvSpPr>
          <p:nvPr>
            <p:ph type="subTitle" idx="1"/>
          </p:nvPr>
        </p:nvSpPr>
        <p:spPr>
          <a:xfrm>
            <a:off x="5095875" y="2442363"/>
            <a:ext cx="3343200" cy="87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0"/>
              </a:spcBef>
              <a:spcAft>
                <a:spcPts val="0"/>
              </a:spcAft>
              <a:buNone/>
              <a:defRPr sz="1600">
                <a:solidFill>
                  <a:schemeClr val="dk1"/>
                </a:solidFill>
              </a:defRPr>
            </a:lvl2pPr>
            <a:lvl3pPr lvl="2" rtl="0">
              <a:lnSpc>
                <a:spcPct val="100000"/>
              </a:lnSpc>
              <a:spcBef>
                <a:spcPts val="0"/>
              </a:spcBef>
              <a:spcAft>
                <a:spcPts val="0"/>
              </a:spcAft>
              <a:buNone/>
              <a:defRPr sz="1600">
                <a:solidFill>
                  <a:schemeClr val="dk1"/>
                </a:solidFill>
              </a:defRPr>
            </a:lvl3pPr>
            <a:lvl4pPr lvl="3" rtl="0">
              <a:lnSpc>
                <a:spcPct val="100000"/>
              </a:lnSpc>
              <a:spcBef>
                <a:spcPts val="0"/>
              </a:spcBef>
              <a:spcAft>
                <a:spcPts val="0"/>
              </a:spcAft>
              <a:buNone/>
              <a:defRPr sz="1600">
                <a:solidFill>
                  <a:schemeClr val="dk1"/>
                </a:solidFill>
              </a:defRPr>
            </a:lvl4pPr>
            <a:lvl5pPr lvl="4" rtl="0">
              <a:lnSpc>
                <a:spcPct val="100000"/>
              </a:lnSpc>
              <a:spcBef>
                <a:spcPts val="0"/>
              </a:spcBef>
              <a:spcAft>
                <a:spcPts val="0"/>
              </a:spcAft>
              <a:buNone/>
              <a:defRPr sz="1600">
                <a:solidFill>
                  <a:schemeClr val="dk1"/>
                </a:solidFill>
              </a:defRPr>
            </a:lvl5pPr>
            <a:lvl6pPr lvl="5" rtl="0">
              <a:lnSpc>
                <a:spcPct val="100000"/>
              </a:lnSpc>
              <a:spcBef>
                <a:spcPts val="0"/>
              </a:spcBef>
              <a:spcAft>
                <a:spcPts val="0"/>
              </a:spcAft>
              <a:buNone/>
              <a:defRPr sz="1600">
                <a:solidFill>
                  <a:schemeClr val="dk1"/>
                </a:solidFill>
              </a:defRPr>
            </a:lvl6pPr>
            <a:lvl7pPr lvl="6" rtl="0">
              <a:lnSpc>
                <a:spcPct val="100000"/>
              </a:lnSpc>
              <a:spcBef>
                <a:spcPts val="0"/>
              </a:spcBef>
              <a:spcAft>
                <a:spcPts val="0"/>
              </a:spcAft>
              <a:buNone/>
              <a:defRPr sz="1600">
                <a:solidFill>
                  <a:schemeClr val="dk1"/>
                </a:solidFill>
              </a:defRPr>
            </a:lvl7pPr>
            <a:lvl8pPr lvl="7" rtl="0">
              <a:lnSpc>
                <a:spcPct val="100000"/>
              </a:lnSpc>
              <a:spcBef>
                <a:spcPts val="0"/>
              </a:spcBef>
              <a:spcAft>
                <a:spcPts val="0"/>
              </a:spcAft>
              <a:buNone/>
              <a:defRPr sz="1600">
                <a:solidFill>
                  <a:schemeClr val="dk1"/>
                </a:solidFill>
              </a:defRPr>
            </a:lvl8pPr>
            <a:lvl9pPr lvl="8" rtl="0">
              <a:lnSpc>
                <a:spcPct val="100000"/>
              </a:lnSpc>
              <a:spcBef>
                <a:spcPts val="0"/>
              </a:spcBef>
              <a:spcAft>
                <a:spcPts val="0"/>
              </a:spcAft>
              <a:buNone/>
              <a:defRPr sz="1600">
                <a:solidFill>
                  <a:schemeClr val="dk1"/>
                </a:solidFill>
              </a:defRPr>
            </a:lvl9pPr>
          </a:lstStyle>
          <a:p>
            <a:endParaRPr/>
          </a:p>
        </p:txBody>
      </p:sp>
      <p:sp>
        <p:nvSpPr>
          <p:cNvPr id="255" name="Google Shape;255;p28"/>
          <p:cNvSpPr txBox="1">
            <a:spLocks noGrp="1"/>
          </p:cNvSpPr>
          <p:nvPr>
            <p:ph type="title"/>
          </p:nvPr>
        </p:nvSpPr>
        <p:spPr>
          <a:xfrm>
            <a:off x="5095875" y="1817938"/>
            <a:ext cx="3346800" cy="30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28"/>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796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720000" y="1142613"/>
            <a:ext cx="3852000" cy="18645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4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9"/>
          <p:cNvSpPr txBox="1">
            <a:spLocks noGrp="1"/>
          </p:cNvSpPr>
          <p:nvPr>
            <p:ph type="subTitle" idx="1"/>
          </p:nvPr>
        </p:nvSpPr>
        <p:spPr>
          <a:xfrm>
            <a:off x="720000" y="3094897"/>
            <a:ext cx="3590700" cy="90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rgbClr val="142850"/>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
          <p:cNvSpPr/>
          <p:nvPr/>
        </p:nvSpPr>
        <p:spPr>
          <a:xfrm rot="5400000">
            <a:off x="3847580"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419520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57"/>
        <p:cNvGrpSpPr/>
        <p:nvPr/>
      </p:nvGrpSpPr>
      <p:grpSpPr>
        <a:xfrm>
          <a:off x="0" y="0"/>
          <a:ext cx="0" cy="0"/>
          <a:chOff x="0" y="0"/>
          <a:chExt cx="0" cy="0"/>
        </a:xfrm>
      </p:grpSpPr>
      <p:grpSp>
        <p:nvGrpSpPr>
          <p:cNvPr id="258" name="Google Shape;258;p29"/>
          <p:cNvGrpSpPr/>
          <p:nvPr/>
        </p:nvGrpSpPr>
        <p:grpSpPr>
          <a:xfrm>
            <a:off x="213" y="2468066"/>
            <a:ext cx="9144157" cy="2674842"/>
            <a:chOff x="211" y="2468066"/>
            <a:chExt cx="9144157" cy="2674842"/>
          </a:xfrm>
        </p:grpSpPr>
        <p:sp>
          <p:nvSpPr>
            <p:cNvPr id="259" name="Google Shape;259;p29"/>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29"/>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1" name="Google Shape;261;p29"/>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9"/>
          <p:cNvSpPr txBox="1">
            <a:spLocks noGrp="1"/>
          </p:cNvSpPr>
          <p:nvPr>
            <p:ph type="body" idx="1"/>
          </p:nvPr>
        </p:nvSpPr>
        <p:spPr>
          <a:xfrm>
            <a:off x="713225" y="1397937"/>
            <a:ext cx="4525500" cy="2716800"/>
          </a:xfrm>
          <a:prstGeom prst="rect">
            <a:avLst/>
          </a:prstGeom>
        </p:spPr>
        <p:txBody>
          <a:bodyPr spcFirstLastPara="1" wrap="square" lIns="91425" tIns="91425" rIns="91425" bIns="91425" anchor="t" anchorCtr="0">
            <a:noAutofit/>
          </a:bodyPr>
          <a:lstStyle>
            <a:lvl1pPr marL="457178" lvl="0" indent="-298435" rtl="0">
              <a:lnSpc>
                <a:spcPct val="100000"/>
              </a:lnSpc>
              <a:spcBef>
                <a:spcPts val="0"/>
              </a:spcBef>
              <a:spcAft>
                <a:spcPts val="0"/>
              </a:spcAft>
              <a:buSzPts val="1100"/>
              <a:buFont typeface="Roboto Slab Regular"/>
              <a:buChar char="●"/>
              <a:defRPr sz="1400"/>
            </a:lvl1pPr>
            <a:lvl2pPr marL="914355" lvl="1" indent="-298435" rtl="0">
              <a:spcBef>
                <a:spcPts val="0"/>
              </a:spcBef>
              <a:spcAft>
                <a:spcPts val="0"/>
              </a:spcAft>
              <a:buSzPts val="1100"/>
              <a:buFont typeface="Roboto Slab Regular"/>
              <a:buChar char="○"/>
              <a:defRPr sz="1200"/>
            </a:lvl2pPr>
            <a:lvl3pPr marL="1371532" lvl="2" indent="-298435" rtl="0">
              <a:spcBef>
                <a:spcPts val="1600"/>
              </a:spcBef>
              <a:spcAft>
                <a:spcPts val="0"/>
              </a:spcAft>
              <a:buSzPts val="1100"/>
              <a:buFont typeface="Roboto Slab Regular"/>
              <a:buChar char="■"/>
              <a:defRPr sz="1200"/>
            </a:lvl3pPr>
            <a:lvl4pPr marL="1828709" lvl="3" indent="-298435" rtl="0">
              <a:spcBef>
                <a:spcPts val="1600"/>
              </a:spcBef>
              <a:spcAft>
                <a:spcPts val="0"/>
              </a:spcAft>
              <a:buSzPts val="1100"/>
              <a:buFont typeface="Roboto Slab Regular"/>
              <a:buChar char="●"/>
              <a:defRPr sz="1200"/>
            </a:lvl4pPr>
            <a:lvl5pPr marL="2285886" lvl="4" indent="-298435" rtl="0">
              <a:spcBef>
                <a:spcPts val="1600"/>
              </a:spcBef>
              <a:spcAft>
                <a:spcPts val="0"/>
              </a:spcAft>
              <a:buSzPts val="1100"/>
              <a:buFont typeface="Roboto Slab Regular"/>
              <a:buChar char="○"/>
              <a:defRPr sz="1200"/>
            </a:lvl5pPr>
            <a:lvl6pPr marL="2743064" lvl="5" indent="-298435" rtl="0">
              <a:spcBef>
                <a:spcPts val="1600"/>
              </a:spcBef>
              <a:spcAft>
                <a:spcPts val="0"/>
              </a:spcAft>
              <a:buSzPts val="1100"/>
              <a:buFont typeface="Roboto Slab Regular"/>
              <a:buChar char="■"/>
              <a:defRPr sz="1200"/>
            </a:lvl6pPr>
            <a:lvl7pPr marL="3200240" lvl="6" indent="-298435" rtl="0">
              <a:spcBef>
                <a:spcPts val="1600"/>
              </a:spcBef>
              <a:spcAft>
                <a:spcPts val="0"/>
              </a:spcAft>
              <a:buSzPts val="1100"/>
              <a:buFont typeface="Roboto Slab Regular"/>
              <a:buChar char="●"/>
              <a:defRPr sz="1200"/>
            </a:lvl7pPr>
            <a:lvl8pPr marL="3657418" lvl="7" indent="-298435" rtl="0">
              <a:spcBef>
                <a:spcPts val="1600"/>
              </a:spcBef>
              <a:spcAft>
                <a:spcPts val="0"/>
              </a:spcAft>
              <a:buSzPts val="1100"/>
              <a:buFont typeface="Roboto Slab Regular"/>
              <a:buChar char="○"/>
              <a:defRPr sz="1200"/>
            </a:lvl8pPr>
            <a:lvl9pPr marL="4114595" lvl="8" indent="-298435" rtl="0">
              <a:spcBef>
                <a:spcPts val="1600"/>
              </a:spcBef>
              <a:spcAft>
                <a:spcPts val="1600"/>
              </a:spcAft>
              <a:buSzPts val="1100"/>
              <a:buFont typeface="Roboto Slab Regular"/>
              <a:buChar char="■"/>
              <a:defRPr sz="1200"/>
            </a:lvl9pPr>
          </a:lstStyle>
          <a:p>
            <a:endParaRPr/>
          </a:p>
        </p:txBody>
      </p:sp>
      <p:sp>
        <p:nvSpPr>
          <p:cNvPr id="263" name="Google Shape;263;p29"/>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4" name="Google Shape;264;p29"/>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7819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720000" y="1625850"/>
            <a:ext cx="3537600" cy="20319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600"/>
              <a:buNone/>
              <a:defRPr sz="3800">
                <a:solidFill>
                  <a:schemeClr val="accent1"/>
                </a:solidFill>
                <a:latin typeface="Bubblegum Sans"/>
                <a:ea typeface="Bubblegum Sans"/>
                <a:cs typeface="Bubblegum Sans"/>
                <a:sym typeface="Bubblegum Sans"/>
              </a:defRPr>
            </a:lvl1pPr>
          </a:lstStyle>
          <a:p>
            <a:endParaRPr/>
          </a:p>
        </p:txBody>
      </p:sp>
      <p:sp>
        <p:nvSpPr>
          <p:cNvPr id="60" name="Google Shape;60;p10"/>
          <p:cNvSpPr/>
          <p:nvPr/>
        </p:nvSpPr>
        <p:spPr>
          <a:xfrm rot="-5400000">
            <a:off x="83356" y="-129679"/>
            <a:ext cx="5150898" cy="5410260"/>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56140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20000" y="1457825"/>
            <a:ext cx="7704000" cy="3111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15162146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8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20000" y="1457825"/>
            <a:ext cx="7704000" cy="3111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1794183695"/>
      </p:ext>
    </p:extLst>
  </p:cSld>
  <p:clrMap bg1="lt1" tx1="dk1" bg2="dk2" tx2="lt2" accent1="accent1" accent2="accent2" accent3="accent3" accent4="accent4" accent5="accent5" accent6="accent6" hlink="hlink" folHlink="folHlink"/>
  <p:sldLayoutIdLst>
    <p:sldLayoutId id="2147483690"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87" r:id="rId28"/>
    <p:sldLayoutId id="214748378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445025"/>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56721262"/>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8.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8" Type="http://schemas.openxmlformats.org/officeDocument/2006/relationships/hyperlink" Target="https://vi.wikipedia.org/wiki/C%E1%BB%95_tay" TargetMode="External"/><Relationship Id="rId3" Type="http://schemas.openxmlformats.org/officeDocument/2006/relationships/hyperlink" Target="https://vi.wikipedia.org/wiki/M%C3%B9a_%C4%91%C3%B4ng" TargetMode="External"/><Relationship Id="rId7" Type="http://schemas.openxmlformats.org/officeDocument/2006/relationships/hyperlink" Target="https://vi.wikipedia.org/wiki/Ng%E1%BB%8Dc_Ho%C3%A0ng_Th%C6%B0%E1%BB%A3ng_%C4%91%E1%BA%BF" TargetMode="External"/><Relationship Id="rId2" Type="http://schemas.openxmlformats.org/officeDocument/2006/relationships/hyperlink" Target="https://vi.wikipedia.org/wiki/R%C3%A9t" TargetMode="External"/><Relationship Id="rId1" Type="http://schemas.openxmlformats.org/officeDocument/2006/relationships/slideLayout" Target="../slideLayouts/slideLayout58.xml"/><Relationship Id="rId6" Type="http://schemas.openxmlformats.org/officeDocument/2006/relationships/hyperlink" Target="https://vi.wikipedia.org/wiki/V%E1%BB%8Bnh_B%E1%BA%AFc_B%E1%BB%99" TargetMode="External"/><Relationship Id="rId5" Type="http://schemas.openxmlformats.org/officeDocument/2006/relationships/hyperlink" Target="https://vi.wikipedia.org/wiki/M%C6%B0a_ph%C3%B9n" TargetMode="External"/><Relationship Id="rId4" Type="http://schemas.openxmlformats.org/officeDocument/2006/relationships/hyperlink" Target="https://vi.wikipedia.org/wiki/Mi%E1%BB%81n_B%E1%BA%AFc_(Vi%E1%BB%87t_Na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mp4"/><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5.xml"/><Relationship Id="rId5" Type="http://schemas.openxmlformats.org/officeDocument/2006/relationships/slideLayout" Target="../slideLayouts/slideLayout34.xml"/><Relationship Id="rId4" Type="http://schemas.openxmlformats.org/officeDocument/2006/relationships/video" Target="../media/media4.mp4"/></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4.gif"/><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hyperlink" Target="https://vi.wikipedia.org/wiki/N%C6%B0%E1%BB%9Bc_m%E1%BA%AFt" TargetMode="External"/><Relationship Id="rId3" Type="http://schemas.openxmlformats.org/officeDocument/2006/relationships/hyperlink" Target="https://vi.wikipedia.org/wiki/Th%C3%A1ng_b%E1%BA%A3y" TargetMode="External"/><Relationship Id="rId7" Type="http://schemas.openxmlformats.org/officeDocument/2006/relationships/hyperlink" Target="https://vi.wikipedia.org/wiki/Ng%C6%B0u_Lang_Ch%E1%BB%A9c_N%E1%BB%AF" TargetMode="External"/><Relationship Id="rId2" Type="http://schemas.openxmlformats.org/officeDocument/2006/relationships/hyperlink" Target="https://vi.wikipedia.org/wiki/M%C6%B0a" TargetMode="External"/><Relationship Id="rId1" Type="http://schemas.openxmlformats.org/officeDocument/2006/relationships/slideLayout" Target="../slideLayouts/slideLayout11.xml"/><Relationship Id="rId6" Type="http://schemas.openxmlformats.org/officeDocument/2006/relationships/hyperlink" Target="https://vi.wikipedia.org/wiki/Truy%E1%BB%81n_thuy%E1%BA%BFt" TargetMode="External"/><Relationship Id="rId5" Type="http://schemas.openxmlformats.org/officeDocument/2006/relationships/hyperlink" Target="https://vi.wikipedia.org/wiki/Vi%E1%BB%87t_Nam" TargetMode="External"/><Relationship Id="rId10" Type="http://schemas.openxmlformats.org/officeDocument/2006/relationships/hyperlink" Target="https://vi.wikipedia.org/wiki/B%C3%A3o" TargetMode="External"/><Relationship Id="rId4" Type="http://schemas.openxmlformats.org/officeDocument/2006/relationships/hyperlink" Target="https://vi.wikipedia.org/wiki/%C3%82m_l%E1%BB%8Bch" TargetMode="External"/><Relationship Id="rId9" Type="http://schemas.openxmlformats.org/officeDocument/2006/relationships/hyperlink" Target="https://vi.wikipedia.org/wiki/Gi%C3%B3"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notesSlide" Target="../notesSlides/notesSlide8.xml"/><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slideLayout" Target="../slideLayouts/slideLayout11.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tags" Target="../tags/tag1.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58.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3.gif"/><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65.png"/><Relationship Id="rId5" Type="http://schemas.microsoft.com/office/2007/relationships/hdphoto" Target="../media/hdphoto11.wdp"/><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7.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microsoft.com/office/2007/relationships/hdphoto" Target="../media/hdphoto13.wdp"/></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microsoft.com/office/2007/relationships/hdphoto" Target="../media/hdphoto13.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grpSp>
        <p:nvGrpSpPr>
          <p:cNvPr id="276" name="Google Shape;276;p33"/>
          <p:cNvGrpSpPr/>
          <p:nvPr/>
        </p:nvGrpSpPr>
        <p:grpSpPr>
          <a:xfrm>
            <a:off x="7830585" y="2664339"/>
            <a:ext cx="535300" cy="194950"/>
            <a:chOff x="5054325" y="1441125"/>
            <a:chExt cx="535300" cy="194950"/>
          </a:xfrm>
        </p:grpSpPr>
        <p:sp>
          <p:nvSpPr>
            <p:cNvPr id="277" name="Google Shape;277;p33"/>
            <p:cNvSpPr/>
            <p:nvPr/>
          </p:nvSpPr>
          <p:spPr>
            <a:xfrm>
              <a:off x="5054325" y="1441125"/>
              <a:ext cx="535300" cy="194950"/>
            </a:xfrm>
            <a:custGeom>
              <a:avLst/>
              <a:gdLst/>
              <a:ahLst/>
              <a:cxnLst/>
              <a:rect l="l" t="t" r="r" b="b"/>
              <a:pathLst>
                <a:path w="21412" h="7798" extrusionOk="0">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33"/>
            <p:cNvSpPr/>
            <p:nvPr/>
          </p:nvSpPr>
          <p:spPr>
            <a:xfrm>
              <a:off x="5127025" y="1513400"/>
              <a:ext cx="339950" cy="122675"/>
            </a:xfrm>
            <a:custGeom>
              <a:avLst/>
              <a:gdLst/>
              <a:ahLst/>
              <a:cxnLst/>
              <a:rect l="l" t="t" r="r" b="b"/>
              <a:pathLst>
                <a:path w="13598" h="4907" extrusionOk="0">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33"/>
          <p:cNvGrpSpPr/>
          <p:nvPr/>
        </p:nvGrpSpPr>
        <p:grpSpPr>
          <a:xfrm>
            <a:off x="2748564" y="235035"/>
            <a:ext cx="535300" cy="194950"/>
            <a:chOff x="5054325" y="1441125"/>
            <a:chExt cx="535300" cy="194950"/>
          </a:xfrm>
        </p:grpSpPr>
        <p:sp>
          <p:nvSpPr>
            <p:cNvPr id="280" name="Google Shape;280;p33"/>
            <p:cNvSpPr/>
            <p:nvPr/>
          </p:nvSpPr>
          <p:spPr>
            <a:xfrm>
              <a:off x="5054325" y="1441125"/>
              <a:ext cx="535300" cy="194950"/>
            </a:xfrm>
            <a:custGeom>
              <a:avLst/>
              <a:gdLst/>
              <a:ahLst/>
              <a:cxnLst/>
              <a:rect l="l" t="t" r="r" b="b"/>
              <a:pathLst>
                <a:path w="21412" h="7798" extrusionOk="0">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33"/>
            <p:cNvSpPr/>
            <p:nvPr/>
          </p:nvSpPr>
          <p:spPr>
            <a:xfrm>
              <a:off x="5127025" y="1513400"/>
              <a:ext cx="339950" cy="122675"/>
            </a:xfrm>
            <a:custGeom>
              <a:avLst/>
              <a:gdLst/>
              <a:ahLst/>
              <a:cxnLst/>
              <a:rect l="l" t="t" r="r" b="b"/>
              <a:pathLst>
                <a:path w="13598" h="4907" extrusionOk="0">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33"/>
          <p:cNvGrpSpPr/>
          <p:nvPr/>
        </p:nvGrpSpPr>
        <p:grpSpPr>
          <a:xfrm>
            <a:off x="7884330" y="320333"/>
            <a:ext cx="535300" cy="194950"/>
            <a:chOff x="5054325" y="1441125"/>
            <a:chExt cx="535300" cy="194950"/>
          </a:xfrm>
        </p:grpSpPr>
        <p:sp>
          <p:nvSpPr>
            <p:cNvPr id="283" name="Google Shape;283;p33"/>
            <p:cNvSpPr/>
            <p:nvPr/>
          </p:nvSpPr>
          <p:spPr>
            <a:xfrm>
              <a:off x="5054325" y="1441125"/>
              <a:ext cx="535300" cy="194950"/>
            </a:xfrm>
            <a:custGeom>
              <a:avLst/>
              <a:gdLst/>
              <a:ahLst/>
              <a:cxnLst/>
              <a:rect l="l" t="t" r="r" b="b"/>
              <a:pathLst>
                <a:path w="21412" h="7798" extrusionOk="0">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33"/>
            <p:cNvSpPr/>
            <p:nvPr/>
          </p:nvSpPr>
          <p:spPr>
            <a:xfrm>
              <a:off x="5127025" y="1513400"/>
              <a:ext cx="339950" cy="122675"/>
            </a:xfrm>
            <a:custGeom>
              <a:avLst/>
              <a:gdLst/>
              <a:ahLst/>
              <a:cxnLst/>
              <a:rect l="l" t="t" r="r" b="b"/>
              <a:pathLst>
                <a:path w="13598" h="4907" extrusionOk="0">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7" name="Google Shape;287;p33"/>
          <p:cNvGrpSpPr/>
          <p:nvPr/>
        </p:nvGrpSpPr>
        <p:grpSpPr>
          <a:xfrm>
            <a:off x="6511636" y="2866171"/>
            <a:ext cx="2632364" cy="2100685"/>
            <a:chOff x="5486399" y="2000260"/>
            <a:chExt cx="3472597" cy="2899165"/>
          </a:xfrm>
        </p:grpSpPr>
        <p:grpSp>
          <p:nvGrpSpPr>
            <p:cNvPr id="288" name="Google Shape;288;p33"/>
            <p:cNvGrpSpPr/>
            <p:nvPr/>
          </p:nvGrpSpPr>
          <p:grpSpPr>
            <a:xfrm>
              <a:off x="7932255" y="3060679"/>
              <a:ext cx="157641" cy="90525"/>
              <a:chOff x="1469050" y="2166475"/>
              <a:chExt cx="281150" cy="161450"/>
            </a:xfrm>
          </p:grpSpPr>
          <p:sp>
            <p:nvSpPr>
              <p:cNvPr id="289" name="Google Shape;289;p33"/>
              <p:cNvSpPr/>
              <p:nvPr/>
            </p:nvSpPr>
            <p:spPr>
              <a:xfrm>
                <a:off x="1520750" y="2193525"/>
                <a:ext cx="187400" cy="73200"/>
              </a:xfrm>
              <a:custGeom>
                <a:avLst/>
                <a:gdLst/>
                <a:ahLst/>
                <a:cxnLst/>
                <a:rect l="l" t="t" r="r" b="b"/>
                <a:pathLst>
                  <a:path w="7496" h="2928" extrusionOk="0">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33"/>
              <p:cNvSpPr/>
              <p:nvPr/>
            </p:nvSpPr>
            <p:spPr>
              <a:xfrm>
                <a:off x="1581925" y="2166475"/>
                <a:ext cx="168275" cy="100250"/>
              </a:xfrm>
              <a:custGeom>
                <a:avLst/>
                <a:gdLst/>
                <a:ahLst/>
                <a:cxnLst/>
                <a:rect l="l" t="t" r="r" b="b"/>
                <a:pathLst>
                  <a:path w="6731" h="4010" extrusionOk="0">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3"/>
              <p:cNvSpPr/>
              <p:nvPr/>
            </p:nvSpPr>
            <p:spPr>
              <a:xfrm>
                <a:off x="1469050" y="2259075"/>
                <a:ext cx="126225" cy="68850"/>
              </a:xfrm>
              <a:custGeom>
                <a:avLst/>
                <a:gdLst/>
                <a:ahLst/>
                <a:cxnLst/>
                <a:rect l="l" t="t" r="r" b="b"/>
                <a:pathLst>
                  <a:path w="5049" h="2754" extrusionOk="0">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3"/>
              <p:cNvSpPr/>
              <p:nvPr/>
            </p:nvSpPr>
            <p:spPr>
              <a:xfrm>
                <a:off x="1585750" y="2268550"/>
                <a:ext cx="72675" cy="40250"/>
              </a:xfrm>
              <a:custGeom>
                <a:avLst/>
                <a:gdLst/>
                <a:ahLst/>
                <a:cxnLst/>
                <a:rect l="l" t="t" r="r" b="b"/>
                <a:pathLst>
                  <a:path w="2907" h="1610" extrusionOk="0">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3" name="Google Shape;293;p33"/>
            <p:cNvGrpSpPr/>
            <p:nvPr/>
          </p:nvGrpSpPr>
          <p:grpSpPr>
            <a:xfrm rot="1428786">
              <a:off x="8051411" y="3251257"/>
              <a:ext cx="157651" cy="90531"/>
              <a:chOff x="1469050" y="2166475"/>
              <a:chExt cx="281150" cy="161450"/>
            </a:xfrm>
          </p:grpSpPr>
          <p:sp>
            <p:nvSpPr>
              <p:cNvPr id="294" name="Google Shape;294;p33"/>
              <p:cNvSpPr/>
              <p:nvPr/>
            </p:nvSpPr>
            <p:spPr>
              <a:xfrm>
                <a:off x="1520750" y="2193525"/>
                <a:ext cx="187400" cy="73200"/>
              </a:xfrm>
              <a:custGeom>
                <a:avLst/>
                <a:gdLst/>
                <a:ahLst/>
                <a:cxnLst/>
                <a:rect l="l" t="t" r="r" b="b"/>
                <a:pathLst>
                  <a:path w="7496" h="2928" extrusionOk="0">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33"/>
              <p:cNvSpPr/>
              <p:nvPr/>
            </p:nvSpPr>
            <p:spPr>
              <a:xfrm>
                <a:off x="1581925" y="2166475"/>
                <a:ext cx="168275" cy="100250"/>
              </a:xfrm>
              <a:custGeom>
                <a:avLst/>
                <a:gdLst/>
                <a:ahLst/>
                <a:cxnLst/>
                <a:rect l="l" t="t" r="r" b="b"/>
                <a:pathLst>
                  <a:path w="6731" h="4010" extrusionOk="0">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33"/>
              <p:cNvSpPr/>
              <p:nvPr/>
            </p:nvSpPr>
            <p:spPr>
              <a:xfrm>
                <a:off x="1469050" y="2259075"/>
                <a:ext cx="126225" cy="68850"/>
              </a:xfrm>
              <a:custGeom>
                <a:avLst/>
                <a:gdLst/>
                <a:ahLst/>
                <a:cxnLst/>
                <a:rect l="l" t="t" r="r" b="b"/>
                <a:pathLst>
                  <a:path w="5049" h="2754" extrusionOk="0">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33"/>
              <p:cNvSpPr/>
              <p:nvPr/>
            </p:nvSpPr>
            <p:spPr>
              <a:xfrm>
                <a:off x="1585750" y="2268550"/>
                <a:ext cx="72675" cy="40250"/>
              </a:xfrm>
              <a:custGeom>
                <a:avLst/>
                <a:gdLst/>
                <a:ahLst/>
                <a:cxnLst/>
                <a:rect l="l" t="t" r="r" b="b"/>
                <a:pathLst>
                  <a:path w="2907" h="1610" extrusionOk="0">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 name="Google Shape;298;p33"/>
            <p:cNvGrpSpPr/>
            <p:nvPr/>
          </p:nvGrpSpPr>
          <p:grpSpPr>
            <a:xfrm>
              <a:off x="5486399" y="2000260"/>
              <a:ext cx="3472597" cy="2899165"/>
              <a:chOff x="-6383075" y="-848075"/>
              <a:chExt cx="6268225" cy="5233150"/>
            </a:xfrm>
          </p:grpSpPr>
          <p:sp>
            <p:nvSpPr>
              <p:cNvPr id="299" name="Google Shape;299;p33"/>
              <p:cNvSpPr/>
              <p:nvPr/>
            </p:nvSpPr>
            <p:spPr>
              <a:xfrm>
                <a:off x="-2639750" y="775625"/>
                <a:ext cx="233850" cy="174650"/>
              </a:xfrm>
              <a:custGeom>
                <a:avLst/>
                <a:gdLst/>
                <a:ahLst/>
                <a:cxnLst/>
                <a:rect l="l" t="t" r="r" b="b"/>
                <a:pathLst>
                  <a:path w="9354" h="6986" extrusionOk="0">
                    <a:moveTo>
                      <a:pt x="3344" y="0"/>
                    </a:moveTo>
                    <a:cubicBezTo>
                      <a:pt x="3336" y="0"/>
                      <a:pt x="3327" y="1"/>
                      <a:pt x="3319" y="1"/>
                    </a:cubicBezTo>
                    <a:cubicBezTo>
                      <a:pt x="2576" y="72"/>
                      <a:pt x="3931" y="3054"/>
                      <a:pt x="3931" y="3054"/>
                    </a:cubicBezTo>
                    <a:cubicBezTo>
                      <a:pt x="3931" y="3054"/>
                      <a:pt x="2723" y="516"/>
                      <a:pt x="2072" y="516"/>
                    </a:cubicBezTo>
                    <a:cubicBezTo>
                      <a:pt x="2034" y="516"/>
                      <a:pt x="1997" y="525"/>
                      <a:pt x="1963" y="544"/>
                    </a:cubicBezTo>
                    <a:cubicBezTo>
                      <a:pt x="1090" y="1042"/>
                      <a:pt x="3083" y="3260"/>
                      <a:pt x="3410" y="3614"/>
                    </a:cubicBezTo>
                    <a:lnTo>
                      <a:pt x="3410" y="3614"/>
                    </a:lnTo>
                    <a:cubicBezTo>
                      <a:pt x="3139" y="3326"/>
                      <a:pt x="1693" y="1827"/>
                      <a:pt x="929" y="1827"/>
                    </a:cubicBezTo>
                    <a:cubicBezTo>
                      <a:pt x="799" y="1827"/>
                      <a:pt x="689" y="1870"/>
                      <a:pt x="607" y="1970"/>
                    </a:cubicBezTo>
                    <a:cubicBezTo>
                      <a:pt x="0" y="2713"/>
                      <a:pt x="4067" y="5494"/>
                      <a:pt x="4067" y="5494"/>
                    </a:cubicBezTo>
                    <a:cubicBezTo>
                      <a:pt x="4067" y="5494"/>
                      <a:pt x="2033" y="5901"/>
                      <a:pt x="2305" y="6443"/>
                    </a:cubicBezTo>
                    <a:cubicBezTo>
                      <a:pt x="2388" y="6627"/>
                      <a:pt x="2526" y="6695"/>
                      <a:pt x="2711" y="6695"/>
                    </a:cubicBezTo>
                    <a:cubicBezTo>
                      <a:pt x="3232" y="6695"/>
                      <a:pt x="4132" y="6161"/>
                      <a:pt x="5274" y="6161"/>
                    </a:cubicBezTo>
                    <a:cubicBezTo>
                      <a:pt x="5367" y="6161"/>
                      <a:pt x="5462" y="6165"/>
                      <a:pt x="5558" y="6172"/>
                    </a:cubicBezTo>
                    <a:cubicBezTo>
                      <a:pt x="5630" y="6163"/>
                      <a:pt x="5707" y="6159"/>
                      <a:pt x="5787" y="6159"/>
                    </a:cubicBezTo>
                    <a:cubicBezTo>
                      <a:pt x="6905" y="6159"/>
                      <a:pt x="8676" y="6986"/>
                      <a:pt x="8676" y="6986"/>
                    </a:cubicBezTo>
                    <a:lnTo>
                      <a:pt x="9354" y="5288"/>
                    </a:lnTo>
                    <a:lnTo>
                      <a:pt x="5423" y="2648"/>
                    </a:lnTo>
                    <a:cubicBezTo>
                      <a:pt x="5423" y="2648"/>
                      <a:pt x="5222" y="136"/>
                      <a:pt x="4632" y="136"/>
                    </a:cubicBezTo>
                    <a:cubicBezTo>
                      <a:pt x="4624" y="136"/>
                      <a:pt x="4617" y="136"/>
                      <a:pt x="4609" y="137"/>
                    </a:cubicBezTo>
                    <a:cubicBezTo>
                      <a:pt x="4150" y="190"/>
                      <a:pt x="4415" y="1649"/>
                      <a:pt x="4577" y="2377"/>
                    </a:cubicBezTo>
                    <a:lnTo>
                      <a:pt x="4577" y="2377"/>
                    </a:lnTo>
                    <a:cubicBezTo>
                      <a:pt x="4380" y="1605"/>
                      <a:pt x="3903" y="0"/>
                      <a:pt x="3344" y="0"/>
                    </a:cubicBezTo>
                    <a:close/>
                  </a:path>
                </a:pathLst>
              </a:custGeom>
              <a:solidFill>
                <a:srgbClr val="F9C2B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33"/>
              <p:cNvSpPr/>
              <p:nvPr/>
            </p:nvSpPr>
            <p:spPr>
              <a:xfrm>
                <a:off x="-2441575" y="884100"/>
                <a:ext cx="711750" cy="767725"/>
              </a:xfrm>
              <a:custGeom>
                <a:avLst/>
                <a:gdLst/>
                <a:ahLst/>
                <a:cxnLst/>
                <a:rect l="l" t="t" r="r" b="b"/>
                <a:pathLst>
                  <a:path w="28470" h="30709" extrusionOk="0">
                    <a:moveTo>
                      <a:pt x="885" y="0"/>
                    </a:moveTo>
                    <a:cubicBezTo>
                      <a:pt x="885" y="0"/>
                      <a:pt x="1" y="1562"/>
                      <a:pt x="136" y="3324"/>
                    </a:cubicBezTo>
                    <a:cubicBezTo>
                      <a:pt x="140" y="3324"/>
                      <a:pt x="143" y="3324"/>
                      <a:pt x="147" y="3324"/>
                    </a:cubicBezTo>
                    <a:cubicBezTo>
                      <a:pt x="1310" y="3324"/>
                      <a:pt x="15320" y="14370"/>
                      <a:pt x="15320" y="14370"/>
                    </a:cubicBezTo>
                    <a:lnTo>
                      <a:pt x="18508" y="30708"/>
                    </a:lnTo>
                    <a:lnTo>
                      <a:pt x="28469" y="28946"/>
                    </a:lnTo>
                    <a:cubicBezTo>
                      <a:pt x="28469" y="28268"/>
                      <a:pt x="24673" y="13015"/>
                      <a:pt x="18508" y="7934"/>
                    </a:cubicBezTo>
                    <a:cubicBezTo>
                      <a:pt x="12337" y="2782"/>
                      <a:pt x="885" y="0"/>
                      <a:pt x="885" y="0"/>
                    </a:cubicBezTo>
                    <a:close/>
                  </a:path>
                </a:pathLst>
              </a:custGeom>
              <a:solidFill>
                <a:srgbClr val="0B539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33"/>
              <p:cNvSpPr/>
              <p:nvPr/>
            </p:nvSpPr>
            <p:spPr>
              <a:xfrm>
                <a:off x="-5554375" y="292775"/>
                <a:ext cx="801475" cy="4071975"/>
              </a:xfrm>
              <a:custGeom>
                <a:avLst/>
                <a:gdLst/>
                <a:ahLst/>
                <a:cxnLst/>
                <a:rect l="l" t="t" r="r" b="b"/>
                <a:pathLst>
                  <a:path w="32059" h="162879" extrusionOk="0">
                    <a:moveTo>
                      <a:pt x="2912" y="0"/>
                    </a:moveTo>
                    <a:lnTo>
                      <a:pt x="0" y="271"/>
                    </a:lnTo>
                    <a:lnTo>
                      <a:pt x="28197" y="162878"/>
                    </a:lnTo>
                    <a:lnTo>
                      <a:pt x="32058" y="162878"/>
                    </a:lnTo>
                    <a:lnTo>
                      <a:pt x="29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3"/>
              <p:cNvSpPr/>
              <p:nvPr/>
            </p:nvSpPr>
            <p:spPr>
              <a:xfrm>
                <a:off x="-6383075" y="269050"/>
                <a:ext cx="903275" cy="4095700"/>
              </a:xfrm>
              <a:custGeom>
                <a:avLst/>
                <a:gdLst/>
                <a:ahLst/>
                <a:cxnLst/>
                <a:rect l="l" t="t" r="r" b="b"/>
                <a:pathLst>
                  <a:path w="36131" h="163828" extrusionOk="0">
                    <a:moveTo>
                      <a:pt x="34504" y="0"/>
                    </a:moveTo>
                    <a:cubicBezTo>
                      <a:pt x="33755" y="0"/>
                      <a:pt x="33078" y="407"/>
                      <a:pt x="32877" y="814"/>
                    </a:cubicBezTo>
                    <a:lnTo>
                      <a:pt x="0" y="163827"/>
                    </a:lnTo>
                    <a:lnTo>
                      <a:pt x="3866" y="163827"/>
                    </a:lnTo>
                    <a:lnTo>
                      <a:pt x="36130" y="743"/>
                    </a:lnTo>
                    <a:cubicBezTo>
                      <a:pt x="35859" y="336"/>
                      <a:pt x="35317" y="65"/>
                      <a:pt x="347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3"/>
              <p:cNvSpPr/>
              <p:nvPr/>
            </p:nvSpPr>
            <p:spPr>
              <a:xfrm>
                <a:off x="-5137525" y="2427900"/>
                <a:ext cx="25" cy="25"/>
              </a:xfrm>
              <a:custGeom>
                <a:avLst/>
                <a:gdLst/>
                <a:ahLst/>
                <a:cxnLst/>
                <a:rect l="l" t="t" r="r" b="b"/>
                <a:pathLst>
                  <a:path w="1" h="1" fill="none" extrusionOk="0">
                    <a:moveTo>
                      <a:pt x="0" y="1"/>
                    </a:moveTo>
                    <a:lnTo>
                      <a:pt x="0" y="1"/>
                    </a:lnTo>
                    <a:close/>
                  </a:path>
                </a:pathLst>
              </a:custGeom>
              <a:noFill/>
              <a:ln w="3400" cap="rnd" cmpd="sng">
                <a:solidFill>
                  <a:srgbClr val="A8AAAB"/>
                </a:solidFill>
                <a:prstDash val="solid"/>
                <a:miter lim="5422"/>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3"/>
              <p:cNvSpPr/>
              <p:nvPr/>
            </p:nvSpPr>
            <p:spPr>
              <a:xfrm>
                <a:off x="-4773275" y="2423200"/>
                <a:ext cx="391550" cy="262300"/>
              </a:xfrm>
              <a:custGeom>
                <a:avLst/>
                <a:gdLst/>
                <a:ahLst/>
                <a:cxnLst/>
                <a:rect l="l" t="t" r="r" b="b"/>
                <a:pathLst>
                  <a:path w="15662" h="10492" extrusionOk="0">
                    <a:moveTo>
                      <a:pt x="15490" y="0"/>
                    </a:moveTo>
                    <a:cubicBezTo>
                      <a:pt x="15456" y="0"/>
                      <a:pt x="15423" y="18"/>
                      <a:pt x="15390" y="53"/>
                    </a:cubicBezTo>
                    <a:lnTo>
                      <a:pt x="136" y="10286"/>
                    </a:lnTo>
                    <a:cubicBezTo>
                      <a:pt x="71" y="10286"/>
                      <a:pt x="1" y="10421"/>
                      <a:pt x="71" y="10492"/>
                    </a:cubicBezTo>
                    <a:lnTo>
                      <a:pt x="272" y="10492"/>
                    </a:lnTo>
                    <a:lnTo>
                      <a:pt x="15591" y="254"/>
                    </a:lnTo>
                    <a:cubicBezTo>
                      <a:pt x="15661" y="254"/>
                      <a:pt x="15661" y="118"/>
                      <a:pt x="15591" y="53"/>
                    </a:cubicBezTo>
                    <a:cubicBezTo>
                      <a:pt x="15558" y="18"/>
                      <a:pt x="15524" y="0"/>
                      <a:pt x="15490" y="0"/>
                    </a:cubicBezTo>
                    <a:close/>
                  </a:path>
                </a:pathLst>
              </a:custGeom>
              <a:solidFill>
                <a:srgbClr val="A8AAAB"/>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3"/>
              <p:cNvSpPr/>
              <p:nvPr/>
            </p:nvSpPr>
            <p:spPr>
              <a:xfrm>
                <a:off x="-6261075" y="3558100"/>
                <a:ext cx="740600" cy="66175"/>
              </a:xfrm>
              <a:custGeom>
                <a:avLst/>
                <a:gdLst/>
                <a:ahLst/>
                <a:cxnLst/>
                <a:rect l="l" t="t" r="r" b="b"/>
                <a:pathLst>
                  <a:path w="29624" h="2647" extrusionOk="0">
                    <a:moveTo>
                      <a:pt x="543" y="1"/>
                    </a:moveTo>
                    <a:lnTo>
                      <a:pt x="0" y="2647"/>
                    </a:lnTo>
                    <a:lnTo>
                      <a:pt x="29081" y="2647"/>
                    </a:lnTo>
                    <a:lnTo>
                      <a:pt x="296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3"/>
              <p:cNvSpPr/>
              <p:nvPr/>
            </p:nvSpPr>
            <p:spPr>
              <a:xfrm>
                <a:off x="-5684925" y="3558100"/>
                <a:ext cx="228850" cy="66175"/>
              </a:xfrm>
              <a:custGeom>
                <a:avLst/>
                <a:gdLst/>
                <a:ahLst/>
                <a:cxnLst/>
                <a:rect l="l" t="t" r="r" b="b"/>
                <a:pathLst>
                  <a:path w="9154" h="2647" extrusionOk="0">
                    <a:moveTo>
                      <a:pt x="542" y="1"/>
                    </a:moveTo>
                    <a:lnTo>
                      <a:pt x="0" y="2647"/>
                    </a:lnTo>
                    <a:lnTo>
                      <a:pt x="8611" y="2647"/>
                    </a:lnTo>
                    <a:lnTo>
                      <a:pt x="9153" y="1"/>
                    </a:lnTo>
                    <a:close/>
                  </a:path>
                </a:pathLst>
              </a:custGeom>
              <a:solidFill>
                <a:srgbClr val="97795F"/>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3"/>
              <p:cNvSpPr/>
              <p:nvPr/>
            </p:nvSpPr>
            <p:spPr>
              <a:xfrm>
                <a:off x="-6127150" y="2895600"/>
                <a:ext cx="740475" cy="66050"/>
              </a:xfrm>
              <a:custGeom>
                <a:avLst/>
                <a:gdLst/>
                <a:ahLst/>
                <a:cxnLst/>
                <a:rect l="l" t="t" r="r" b="b"/>
                <a:pathLst>
                  <a:path w="29619" h="2642" extrusionOk="0">
                    <a:moveTo>
                      <a:pt x="543" y="1"/>
                    </a:moveTo>
                    <a:lnTo>
                      <a:pt x="1" y="2641"/>
                    </a:lnTo>
                    <a:lnTo>
                      <a:pt x="29077" y="2641"/>
                    </a:lnTo>
                    <a:lnTo>
                      <a:pt x="2961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3"/>
              <p:cNvSpPr/>
              <p:nvPr/>
            </p:nvSpPr>
            <p:spPr>
              <a:xfrm>
                <a:off x="-5551000" y="2895600"/>
                <a:ext cx="228725" cy="66050"/>
              </a:xfrm>
              <a:custGeom>
                <a:avLst/>
                <a:gdLst/>
                <a:ahLst/>
                <a:cxnLst/>
                <a:rect l="l" t="t" r="r" b="b"/>
                <a:pathLst>
                  <a:path w="9149" h="2642" extrusionOk="0">
                    <a:moveTo>
                      <a:pt x="543" y="1"/>
                    </a:moveTo>
                    <a:lnTo>
                      <a:pt x="1" y="2641"/>
                    </a:lnTo>
                    <a:lnTo>
                      <a:pt x="8606" y="2641"/>
                    </a:lnTo>
                    <a:lnTo>
                      <a:pt x="9148" y="1"/>
                    </a:lnTo>
                    <a:close/>
                  </a:path>
                </a:pathLst>
              </a:custGeom>
              <a:solidFill>
                <a:srgbClr val="97795F"/>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3"/>
              <p:cNvSpPr/>
              <p:nvPr/>
            </p:nvSpPr>
            <p:spPr>
              <a:xfrm>
                <a:off x="-5993350" y="2231325"/>
                <a:ext cx="740625" cy="66050"/>
              </a:xfrm>
              <a:custGeom>
                <a:avLst/>
                <a:gdLst/>
                <a:ahLst/>
                <a:cxnLst/>
                <a:rect l="l" t="t" r="r" b="b"/>
                <a:pathLst>
                  <a:path w="29625" h="2642" extrusionOk="0">
                    <a:moveTo>
                      <a:pt x="543" y="1"/>
                    </a:moveTo>
                    <a:lnTo>
                      <a:pt x="1" y="2642"/>
                    </a:lnTo>
                    <a:lnTo>
                      <a:pt x="29082" y="2642"/>
                    </a:lnTo>
                    <a:lnTo>
                      <a:pt x="296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3"/>
              <p:cNvSpPr/>
              <p:nvPr/>
            </p:nvSpPr>
            <p:spPr>
              <a:xfrm>
                <a:off x="-5417200" y="2231325"/>
                <a:ext cx="228850" cy="66050"/>
              </a:xfrm>
              <a:custGeom>
                <a:avLst/>
                <a:gdLst/>
                <a:ahLst/>
                <a:cxnLst/>
                <a:rect l="l" t="t" r="r" b="b"/>
                <a:pathLst>
                  <a:path w="9154" h="2642" extrusionOk="0">
                    <a:moveTo>
                      <a:pt x="543" y="1"/>
                    </a:moveTo>
                    <a:lnTo>
                      <a:pt x="1" y="2642"/>
                    </a:lnTo>
                    <a:lnTo>
                      <a:pt x="8612" y="2642"/>
                    </a:lnTo>
                    <a:lnTo>
                      <a:pt x="9154" y="1"/>
                    </a:lnTo>
                    <a:close/>
                  </a:path>
                </a:pathLst>
              </a:custGeom>
              <a:solidFill>
                <a:srgbClr val="97795F"/>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3"/>
              <p:cNvSpPr/>
              <p:nvPr/>
            </p:nvSpPr>
            <p:spPr>
              <a:xfrm>
                <a:off x="-5859400" y="1568700"/>
                <a:ext cx="740475" cy="66175"/>
              </a:xfrm>
              <a:custGeom>
                <a:avLst/>
                <a:gdLst/>
                <a:ahLst/>
                <a:cxnLst/>
                <a:rect l="l" t="t" r="r" b="b"/>
                <a:pathLst>
                  <a:path w="29619" h="2647" extrusionOk="0">
                    <a:moveTo>
                      <a:pt x="543" y="0"/>
                    </a:moveTo>
                    <a:lnTo>
                      <a:pt x="0" y="2647"/>
                    </a:lnTo>
                    <a:lnTo>
                      <a:pt x="29076" y="2647"/>
                    </a:lnTo>
                    <a:lnTo>
                      <a:pt x="2961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33"/>
              <p:cNvSpPr/>
              <p:nvPr/>
            </p:nvSpPr>
            <p:spPr>
              <a:xfrm>
                <a:off x="-5283250" y="1568700"/>
                <a:ext cx="228725" cy="66175"/>
              </a:xfrm>
              <a:custGeom>
                <a:avLst/>
                <a:gdLst/>
                <a:ahLst/>
                <a:cxnLst/>
                <a:rect l="l" t="t" r="r" b="b"/>
                <a:pathLst>
                  <a:path w="9149" h="2647" extrusionOk="0">
                    <a:moveTo>
                      <a:pt x="542" y="0"/>
                    </a:moveTo>
                    <a:lnTo>
                      <a:pt x="0" y="2647"/>
                    </a:lnTo>
                    <a:lnTo>
                      <a:pt x="8606" y="2647"/>
                    </a:lnTo>
                    <a:lnTo>
                      <a:pt x="9148" y="0"/>
                    </a:lnTo>
                    <a:close/>
                  </a:path>
                </a:pathLst>
              </a:custGeom>
              <a:solidFill>
                <a:srgbClr val="4C866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33"/>
              <p:cNvSpPr/>
              <p:nvPr/>
            </p:nvSpPr>
            <p:spPr>
              <a:xfrm>
                <a:off x="-5210450" y="782425"/>
                <a:ext cx="255950" cy="158125"/>
              </a:xfrm>
              <a:custGeom>
                <a:avLst/>
                <a:gdLst/>
                <a:ahLst/>
                <a:cxnLst/>
                <a:rect l="l" t="t" r="r" b="b"/>
                <a:pathLst>
                  <a:path w="10238" h="6325" extrusionOk="0">
                    <a:moveTo>
                      <a:pt x="1020" y="0"/>
                    </a:moveTo>
                    <a:lnTo>
                      <a:pt x="0" y="2305"/>
                    </a:lnTo>
                    <a:cubicBezTo>
                      <a:pt x="1627" y="2983"/>
                      <a:pt x="1627" y="6307"/>
                      <a:pt x="1627" y="6307"/>
                    </a:cubicBezTo>
                    <a:cubicBezTo>
                      <a:pt x="1627" y="6307"/>
                      <a:pt x="1921" y="6325"/>
                      <a:pt x="2567" y="6325"/>
                    </a:cubicBezTo>
                    <a:cubicBezTo>
                      <a:pt x="3703" y="6325"/>
                      <a:pt x="5929" y="6270"/>
                      <a:pt x="9560" y="5965"/>
                    </a:cubicBezTo>
                    <a:cubicBezTo>
                      <a:pt x="10238" y="2034"/>
                      <a:pt x="4203" y="1833"/>
                      <a:pt x="4203" y="1833"/>
                    </a:cubicBezTo>
                    <a:lnTo>
                      <a:pt x="1020" y="0"/>
                    </a:lnTo>
                    <a:close/>
                  </a:path>
                </a:pathLst>
              </a:custGeom>
              <a:solidFill>
                <a:srgbClr val="F9C2B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3"/>
              <p:cNvSpPr/>
              <p:nvPr/>
            </p:nvSpPr>
            <p:spPr>
              <a:xfrm>
                <a:off x="-5725600" y="906200"/>
                <a:ext cx="740600" cy="66050"/>
              </a:xfrm>
              <a:custGeom>
                <a:avLst/>
                <a:gdLst/>
                <a:ahLst/>
                <a:cxnLst/>
                <a:rect l="l" t="t" r="r" b="b"/>
                <a:pathLst>
                  <a:path w="29624" h="2642" extrusionOk="0">
                    <a:moveTo>
                      <a:pt x="543" y="0"/>
                    </a:moveTo>
                    <a:lnTo>
                      <a:pt x="0" y="2641"/>
                    </a:lnTo>
                    <a:lnTo>
                      <a:pt x="29082" y="2641"/>
                    </a:lnTo>
                    <a:lnTo>
                      <a:pt x="296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3"/>
              <p:cNvSpPr/>
              <p:nvPr/>
            </p:nvSpPr>
            <p:spPr>
              <a:xfrm>
                <a:off x="-5149450" y="906200"/>
                <a:ext cx="228850" cy="66050"/>
              </a:xfrm>
              <a:custGeom>
                <a:avLst/>
                <a:gdLst/>
                <a:ahLst/>
                <a:cxnLst/>
                <a:rect l="l" t="t" r="r" b="b"/>
                <a:pathLst>
                  <a:path w="9154" h="2642" extrusionOk="0">
                    <a:moveTo>
                      <a:pt x="543" y="0"/>
                    </a:moveTo>
                    <a:lnTo>
                      <a:pt x="0" y="2641"/>
                    </a:lnTo>
                    <a:lnTo>
                      <a:pt x="8611" y="2641"/>
                    </a:lnTo>
                    <a:lnTo>
                      <a:pt x="9154" y="0"/>
                    </a:lnTo>
                    <a:close/>
                  </a:path>
                </a:pathLst>
              </a:custGeom>
              <a:solidFill>
                <a:srgbClr val="97795F"/>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3"/>
              <p:cNvSpPr/>
              <p:nvPr/>
            </p:nvSpPr>
            <p:spPr>
              <a:xfrm>
                <a:off x="-4322525" y="2873500"/>
                <a:ext cx="25" cy="25"/>
              </a:xfrm>
              <a:custGeom>
                <a:avLst/>
                <a:gdLst/>
                <a:ahLst/>
                <a:cxnLst/>
                <a:rect l="l" t="t" r="r" b="b"/>
                <a:pathLst>
                  <a:path w="1" h="1" fill="none" extrusionOk="0">
                    <a:moveTo>
                      <a:pt x="1" y="1"/>
                    </a:moveTo>
                    <a:lnTo>
                      <a:pt x="1" y="1"/>
                    </a:lnTo>
                    <a:close/>
                  </a:path>
                </a:pathLst>
              </a:custGeom>
              <a:noFill/>
              <a:ln w="6775" cap="rnd" cmpd="sng">
                <a:solidFill>
                  <a:srgbClr val="D0D2D3"/>
                </a:solidFill>
                <a:prstDash val="solid"/>
                <a:miter lim="5422"/>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3"/>
              <p:cNvSpPr/>
              <p:nvPr/>
            </p:nvSpPr>
            <p:spPr>
              <a:xfrm>
                <a:off x="-4869800" y="292775"/>
                <a:ext cx="901525" cy="4071975"/>
              </a:xfrm>
              <a:custGeom>
                <a:avLst/>
                <a:gdLst/>
                <a:ahLst/>
                <a:cxnLst/>
                <a:rect l="l" t="t" r="r" b="b"/>
                <a:pathLst>
                  <a:path w="36061" h="162879" extrusionOk="0">
                    <a:moveTo>
                      <a:pt x="2913" y="0"/>
                    </a:moveTo>
                    <a:lnTo>
                      <a:pt x="1" y="271"/>
                    </a:lnTo>
                    <a:lnTo>
                      <a:pt x="32130" y="162878"/>
                    </a:lnTo>
                    <a:lnTo>
                      <a:pt x="36061" y="162878"/>
                    </a:lnTo>
                    <a:lnTo>
                      <a:pt x="291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33"/>
              <p:cNvSpPr/>
              <p:nvPr/>
            </p:nvSpPr>
            <p:spPr>
              <a:xfrm>
                <a:off x="-5600200" y="269050"/>
                <a:ext cx="805000" cy="4095700"/>
              </a:xfrm>
              <a:custGeom>
                <a:avLst/>
                <a:gdLst/>
                <a:ahLst/>
                <a:cxnLst/>
                <a:rect l="l" t="t" r="r" b="b"/>
                <a:pathLst>
                  <a:path w="32200" h="163828" extrusionOk="0">
                    <a:moveTo>
                      <a:pt x="30573" y="0"/>
                    </a:moveTo>
                    <a:cubicBezTo>
                      <a:pt x="29824" y="0"/>
                      <a:pt x="29146" y="336"/>
                      <a:pt x="28946" y="743"/>
                    </a:cubicBezTo>
                    <a:lnTo>
                      <a:pt x="0" y="163827"/>
                    </a:lnTo>
                    <a:lnTo>
                      <a:pt x="3867" y="163827"/>
                    </a:lnTo>
                    <a:lnTo>
                      <a:pt x="32199" y="743"/>
                    </a:lnTo>
                    <a:cubicBezTo>
                      <a:pt x="31993" y="336"/>
                      <a:pt x="31316" y="0"/>
                      <a:pt x="3057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33"/>
              <p:cNvSpPr/>
              <p:nvPr/>
            </p:nvSpPr>
            <p:spPr>
              <a:xfrm>
                <a:off x="-3654875" y="292775"/>
                <a:ext cx="741300" cy="577250"/>
              </a:xfrm>
              <a:custGeom>
                <a:avLst/>
                <a:gdLst/>
                <a:ahLst/>
                <a:cxnLst/>
                <a:rect l="l" t="t" r="r" b="b"/>
                <a:pathLst>
                  <a:path w="29652" h="23090" extrusionOk="0">
                    <a:moveTo>
                      <a:pt x="1969" y="0"/>
                    </a:moveTo>
                    <a:lnTo>
                      <a:pt x="1085" y="4674"/>
                    </a:lnTo>
                    <a:cubicBezTo>
                      <a:pt x="1085" y="4674"/>
                      <a:pt x="9355" y="8335"/>
                      <a:pt x="9355" y="16268"/>
                    </a:cubicBezTo>
                    <a:cubicBezTo>
                      <a:pt x="8043" y="16076"/>
                      <a:pt x="7162" y="15993"/>
                      <a:pt x="6595" y="15993"/>
                    </a:cubicBezTo>
                    <a:cubicBezTo>
                      <a:pt x="4760" y="15993"/>
                      <a:pt x="6222" y="16860"/>
                      <a:pt x="7050" y="17689"/>
                    </a:cubicBezTo>
                    <a:cubicBezTo>
                      <a:pt x="1563" y="17689"/>
                      <a:pt x="4545" y="19250"/>
                      <a:pt x="6443" y="19250"/>
                    </a:cubicBezTo>
                    <a:cubicBezTo>
                      <a:pt x="1" y="19250"/>
                      <a:pt x="2647" y="22368"/>
                      <a:pt x="6237" y="22911"/>
                    </a:cubicBezTo>
                    <a:cubicBezTo>
                      <a:pt x="6903" y="23023"/>
                      <a:pt x="8166" y="23089"/>
                      <a:pt x="9741" y="23089"/>
                    </a:cubicBezTo>
                    <a:cubicBezTo>
                      <a:pt x="16672" y="23089"/>
                      <a:pt x="29652" y="21808"/>
                      <a:pt x="24402" y="17553"/>
                    </a:cubicBezTo>
                    <a:cubicBezTo>
                      <a:pt x="25571" y="16387"/>
                      <a:pt x="25226" y="15999"/>
                      <a:pt x="24449" y="15999"/>
                    </a:cubicBezTo>
                    <a:cubicBezTo>
                      <a:pt x="23556" y="15999"/>
                      <a:pt x="22091" y="16511"/>
                      <a:pt x="21691" y="16946"/>
                    </a:cubicBezTo>
                    <a:cubicBezTo>
                      <a:pt x="22190" y="15174"/>
                      <a:pt x="22001" y="14615"/>
                      <a:pt x="21563" y="14615"/>
                    </a:cubicBezTo>
                    <a:cubicBezTo>
                      <a:pt x="20810" y="14615"/>
                      <a:pt x="19321" y="16268"/>
                      <a:pt x="19321" y="16268"/>
                    </a:cubicBezTo>
                    <a:cubicBezTo>
                      <a:pt x="20677" y="11317"/>
                      <a:pt x="13964" y="2912"/>
                      <a:pt x="1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33"/>
              <p:cNvSpPr/>
              <p:nvPr/>
            </p:nvSpPr>
            <p:spPr>
              <a:xfrm>
                <a:off x="-4998575" y="774025"/>
                <a:ext cx="3611050" cy="3611050"/>
              </a:xfrm>
              <a:custGeom>
                <a:avLst/>
                <a:gdLst/>
                <a:ahLst/>
                <a:cxnLst/>
                <a:rect l="l" t="t" r="r" b="b"/>
                <a:pathLst>
                  <a:path w="144442" h="144442" extrusionOk="0">
                    <a:moveTo>
                      <a:pt x="72186" y="0"/>
                    </a:moveTo>
                    <a:cubicBezTo>
                      <a:pt x="32330" y="0"/>
                      <a:pt x="1" y="32330"/>
                      <a:pt x="1" y="72186"/>
                    </a:cubicBezTo>
                    <a:cubicBezTo>
                      <a:pt x="1" y="112112"/>
                      <a:pt x="32330" y="144441"/>
                      <a:pt x="72186" y="144441"/>
                    </a:cubicBezTo>
                    <a:cubicBezTo>
                      <a:pt x="112112" y="144441"/>
                      <a:pt x="144441" y="112112"/>
                      <a:pt x="144441" y="72186"/>
                    </a:cubicBezTo>
                    <a:cubicBezTo>
                      <a:pt x="144441" y="32330"/>
                      <a:pt x="112112" y="0"/>
                      <a:pt x="721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33"/>
              <p:cNvSpPr/>
              <p:nvPr/>
            </p:nvSpPr>
            <p:spPr>
              <a:xfrm>
                <a:off x="-1855250" y="1502925"/>
                <a:ext cx="457550" cy="1016500"/>
              </a:xfrm>
              <a:custGeom>
                <a:avLst/>
                <a:gdLst/>
                <a:ahLst/>
                <a:cxnLst/>
                <a:rect l="l" t="t" r="r" b="b"/>
                <a:pathLst>
                  <a:path w="18302" h="40660" extrusionOk="0">
                    <a:moveTo>
                      <a:pt x="884" y="1954"/>
                    </a:moveTo>
                    <a:lnTo>
                      <a:pt x="884" y="1954"/>
                    </a:lnTo>
                    <a:cubicBezTo>
                      <a:pt x="901" y="1964"/>
                      <a:pt x="920" y="1972"/>
                      <a:pt x="942" y="1979"/>
                    </a:cubicBezTo>
                    <a:lnTo>
                      <a:pt x="942" y="1979"/>
                    </a:lnTo>
                    <a:cubicBezTo>
                      <a:pt x="924" y="1971"/>
                      <a:pt x="904" y="1962"/>
                      <a:pt x="884" y="1954"/>
                    </a:cubicBezTo>
                    <a:close/>
                    <a:moveTo>
                      <a:pt x="8337" y="0"/>
                    </a:moveTo>
                    <a:cubicBezTo>
                      <a:pt x="7765" y="0"/>
                      <a:pt x="6807" y="262"/>
                      <a:pt x="6372" y="262"/>
                    </a:cubicBezTo>
                    <a:cubicBezTo>
                      <a:pt x="5765" y="397"/>
                      <a:pt x="5016" y="262"/>
                      <a:pt x="4474" y="533"/>
                    </a:cubicBezTo>
                    <a:cubicBezTo>
                      <a:pt x="3867" y="734"/>
                      <a:pt x="3460" y="1211"/>
                      <a:pt x="2847" y="1411"/>
                    </a:cubicBezTo>
                    <a:cubicBezTo>
                      <a:pt x="2614" y="1528"/>
                      <a:pt x="1583" y="1996"/>
                      <a:pt x="1083" y="1996"/>
                    </a:cubicBezTo>
                    <a:cubicBezTo>
                      <a:pt x="1029" y="1996"/>
                      <a:pt x="982" y="1990"/>
                      <a:pt x="942" y="1979"/>
                    </a:cubicBezTo>
                    <a:lnTo>
                      <a:pt x="942" y="1979"/>
                    </a:lnTo>
                    <a:cubicBezTo>
                      <a:pt x="1356" y="2155"/>
                      <a:pt x="1365" y="2110"/>
                      <a:pt x="1562" y="2566"/>
                    </a:cubicBezTo>
                    <a:cubicBezTo>
                      <a:pt x="1698" y="3174"/>
                      <a:pt x="1562" y="4058"/>
                      <a:pt x="1627" y="4735"/>
                    </a:cubicBezTo>
                    <a:cubicBezTo>
                      <a:pt x="1833" y="5684"/>
                      <a:pt x="2305" y="6498"/>
                      <a:pt x="2576" y="7311"/>
                    </a:cubicBezTo>
                    <a:cubicBezTo>
                      <a:pt x="2712" y="7853"/>
                      <a:pt x="2918" y="7447"/>
                      <a:pt x="2511" y="7989"/>
                    </a:cubicBezTo>
                    <a:cubicBezTo>
                      <a:pt x="1898" y="8938"/>
                      <a:pt x="342" y="9816"/>
                      <a:pt x="2104" y="10022"/>
                    </a:cubicBezTo>
                    <a:cubicBezTo>
                      <a:pt x="3324" y="10158"/>
                      <a:pt x="4610" y="10494"/>
                      <a:pt x="4544" y="11985"/>
                    </a:cubicBezTo>
                    <a:cubicBezTo>
                      <a:pt x="4480" y="12298"/>
                      <a:pt x="4361" y="13231"/>
                      <a:pt x="4030" y="13231"/>
                    </a:cubicBezTo>
                    <a:cubicBezTo>
                      <a:pt x="3999" y="13231"/>
                      <a:pt x="3967" y="13223"/>
                      <a:pt x="3932" y="13205"/>
                    </a:cubicBezTo>
                    <a:cubicBezTo>
                      <a:pt x="3661" y="13070"/>
                      <a:pt x="3796" y="12256"/>
                      <a:pt x="3525" y="12056"/>
                    </a:cubicBezTo>
                    <a:cubicBezTo>
                      <a:pt x="3427" y="11974"/>
                      <a:pt x="3350" y="11938"/>
                      <a:pt x="3292" y="11938"/>
                    </a:cubicBezTo>
                    <a:cubicBezTo>
                      <a:pt x="2864" y="11938"/>
                      <a:pt x="3382" y="13867"/>
                      <a:pt x="3324" y="14225"/>
                    </a:cubicBezTo>
                    <a:cubicBezTo>
                      <a:pt x="3189" y="14767"/>
                      <a:pt x="2712" y="14903"/>
                      <a:pt x="2647" y="15374"/>
                    </a:cubicBezTo>
                    <a:cubicBezTo>
                      <a:pt x="2647" y="15852"/>
                      <a:pt x="3254" y="16459"/>
                      <a:pt x="3525" y="16866"/>
                    </a:cubicBezTo>
                    <a:cubicBezTo>
                      <a:pt x="4000" y="17560"/>
                      <a:pt x="3974" y="17784"/>
                      <a:pt x="3700" y="17784"/>
                    </a:cubicBezTo>
                    <a:cubicBezTo>
                      <a:pt x="3387" y="17784"/>
                      <a:pt x="2749" y="17490"/>
                      <a:pt x="2169" y="17272"/>
                    </a:cubicBezTo>
                    <a:cubicBezTo>
                      <a:pt x="1960" y="17222"/>
                      <a:pt x="1105" y="16807"/>
                      <a:pt x="601" y="16807"/>
                    </a:cubicBezTo>
                    <a:cubicBezTo>
                      <a:pt x="452" y="16807"/>
                      <a:pt x="333" y="16843"/>
                      <a:pt x="271" y="16936"/>
                    </a:cubicBezTo>
                    <a:cubicBezTo>
                      <a:pt x="0" y="17272"/>
                      <a:pt x="1291" y="18357"/>
                      <a:pt x="1426" y="18492"/>
                    </a:cubicBezTo>
                    <a:cubicBezTo>
                      <a:pt x="3053" y="20190"/>
                      <a:pt x="3189" y="21816"/>
                      <a:pt x="3189" y="24051"/>
                    </a:cubicBezTo>
                    <a:cubicBezTo>
                      <a:pt x="3189" y="24864"/>
                      <a:pt x="3254" y="25542"/>
                      <a:pt x="3389" y="26290"/>
                    </a:cubicBezTo>
                    <a:cubicBezTo>
                      <a:pt x="3595" y="27103"/>
                      <a:pt x="3525" y="27917"/>
                      <a:pt x="3661" y="28730"/>
                    </a:cubicBezTo>
                    <a:cubicBezTo>
                      <a:pt x="4002" y="30287"/>
                      <a:pt x="5694" y="30422"/>
                      <a:pt x="6372" y="31713"/>
                    </a:cubicBezTo>
                    <a:cubicBezTo>
                      <a:pt x="7050" y="32797"/>
                      <a:pt x="6985" y="34489"/>
                      <a:pt x="7120" y="35780"/>
                    </a:cubicBezTo>
                    <a:cubicBezTo>
                      <a:pt x="7185" y="36729"/>
                      <a:pt x="7050" y="37949"/>
                      <a:pt x="7798" y="38692"/>
                    </a:cubicBezTo>
                    <a:cubicBezTo>
                      <a:pt x="8405" y="39369"/>
                      <a:pt x="10303" y="40660"/>
                      <a:pt x="11252" y="40660"/>
                    </a:cubicBezTo>
                    <a:cubicBezTo>
                      <a:pt x="12136" y="40589"/>
                      <a:pt x="13085" y="39440"/>
                      <a:pt x="13692" y="38898"/>
                    </a:cubicBezTo>
                    <a:cubicBezTo>
                      <a:pt x="13935" y="38655"/>
                      <a:pt x="15044" y="37489"/>
                      <a:pt x="15470" y="37489"/>
                    </a:cubicBezTo>
                    <a:cubicBezTo>
                      <a:pt x="15521" y="37489"/>
                      <a:pt x="15561" y="37506"/>
                      <a:pt x="15590" y="37542"/>
                    </a:cubicBezTo>
                    <a:cubicBezTo>
                      <a:pt x="15895" y="37842"/>
                      <a:pt x="15117" y="40088"/>
                      <a:pt x="15861" y="40088"/>
                    </a:cubicBezTo>
                    <a:cubicBezTo>
                      <a:pt x="15951" y="40088"/>
                      <a:pt x="16064" y="40055"/>
                      <a:pt x="16203" y="39982"/>
                    </a:cubicBezTo>
                    <a:cubicBezTo>
                      <a:pt x="16610" y="39776"/>
                      <a:pt x="17016" y="38626"/>
                      <a:pt x="17217" y="38220"/>
                    </a:cubicBezTo>
                    <a:cubicBezTo>
                      <a:pt x="17624" y="37271"/>
                      <a:pt x="17965" y="36387"/>
                      <a:pt x="18101" y="35373"/>
                    </a:cubicBezTo>
                    <a:cubicBezTo>
                      <a:pt x="18301" y="34017"/>
                      <a:pt x="18236" y="32591"/>
                      <a:pt x="18030" y="31306"/>
                    </a:cubicBezTo>
                    <a:cubicBezTo>
                      <a:pt x="18030" y="28253"/>
                      <a:pt x="17217" y="25135"/>
                      <a:pt x="16474" y="22223"/>
                    </a:cubicBezTo>
                    <a:cubicBezTo>
                      <a:pt x="14912" y="15987"/>
                      <a:pt x="12879" y="9751"/>
                      <a:pt x="10509" y="3786"/>
                    </a:cubicBezTo>
                    <a:cubicBezTo>
                      <a:pt x="10168" y="2973"/>
                      <a:pt x="9625" y="533"/>
                      <a:pt x="8676" y="56"/>
                    </a:cubicBezTo>
                    <a:cubicBezTo>
                      <a:pt x="8596" y="16"/>
                      <a:pt x="8478" y="0"/>
                      <a:pt x="8337" y="0"/>
                    </a:cubicBezTo>
                    <a:close/>
                  </a:path>
                </a:pathLst>
              </a:custGeom>
              <a:solidFill>
                <a:srgbClr val="12577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33"/>
              <p:cNvSpPr/>
              <p:nvPr/>
            </p:nvSpPr>
            <p:spPr>
              <a:xfrm>
                <a:off x="-2063625" y="1167150"/>
                <a:ext cx="266000" cy="335075"/>
              </a:xfrm>
              <a:custGeom>
                <a:avLst/>
                <a:gdLst/>
                <a:ahLst/>
                <a:cxnLst/>
                <a:rect l="l" t="t" r="r" b="b"/>
                <a:pathLst>
                  <a:path w="10640" h="13403" extrusionOk="0">
                    <a:moveTo>
                      <a:pt x="1" y="272"/>
                    </a:moveTo>
                    <a:lnTo>
                      <a:pt x="1" y="272"/>
                    </a:lnTo>
                    <a:cubicBezTo>
                      <a:pt x="34" y="283"/>
                      <a:pt x="66" y="295"/>
                      <a:pt x="97" y="308"/>
                    </a:cubicBezTo>
                    <a:lnTo>
                      <a:pt x="97" y="308"/>
                    </a:lnTo>
                    <a:cubicBezTo>
                      <a:pt x="64" y="292"/>
                      <a:pt x="32" y="280"/>
                      <a:pt x="1" y="272"/>
                    </a:cubicBezTo>
                    <a:close/>
                    <a:moveTo>
                      <a:pt x="3932" y="1"/>
                    </a:moveTo>
                    <a:cubicBezTo>
                      <a:pt x="2848" y="1"/>
                      <a:pt x="2371" y="679"/>
                      <a:pt x="1492" y="879"/>
                    </a:cubicBezTo>
                    <a:cubicBezTo>
                      <a:pt x="1418" y="894"/>
                      <a:pt x="1350" y="901"/>
                      <a:pt x="1286" y="901"/>
                    </a:cubicBezTo>
                    <a:cubicBezTo>
                      <a:pt x="797" y="901"/>
                      <a:pt x="571" y="504"/>
                      <a:pt x="97" y="308"/>
                    </a:cubicBezTo>
                    <a:lnTo>
                      <a:pt x="97" y="308"/>
                    </a:lnTo>
                    <a:cubicBezTo>
                      <a:pt x="650" y="574"/>
                      <a:pt x="1519" y="1926"/>
                      <a:pt x="1964" y="2370"/>
                    </a:cubicBezTo>
                    <a:cubicBezTo>
                      <a:pt x="2506" y="2983"/>
                      <a:pt x="3119" y="3455"/>
                      <a:pt x="3726" y="3997"/>
                    </a:cubicBezTo>
                    <a:cubicBezTo>
                      <a:pt x="3997" y="4268"/>
                      <a:pt x="5624" y="5488"/>
                      <a:pt x="5217" y="6031"/>
                    </a:cubicBezTo>
                    <a:cubicBezTo>
                      <a:pt x="5152" y="6123"/>
                      <a:pt x="5052" y="6159"/>
                      <a:pt x="4928" y="6159"/>
                    </a:cubicBezTo>
                    <a:cubicBezTo>
                      <a:pt x="4472" y="6159"/>
                      <a:pt x="3706" y="5667"/>
                      <a:pt x="3272" y="5667"/>
                    </a:cubicBezTo>
                    <a:cubicBezTo>
                      <a:pt x="3215" y="5667"/>
                      <a:pt x="3163" y="5675"/>
                      <a:pt x="3119" y="5694"/>
                    </a:cubicBezTo>
                    <a:cubicBezTo>
                      <a:pt x="2642" y="5966"/>
                      <a:pt x="3184" y="6031"/>
                      <a:pt x="3455" y="6302"/>
                    </a:cubicBezTo>
                    <a:cubicBezTo>
                      <a:pt x="4133" y="6980"/>
                      <a:pt x="4881" y="7592"/>
                      <a:pt x="5353" y="8335"/>
                    </a:cubicBezTo>
                    <a:cubicBezTo>
                      <a:pt x="5760" y="8948"/>
                      <a:pt x="5695" y="9355"/>
                      <a:pt x="5895" y="10098"/>
                    </a:cubicBezTo>
                    <a:cubicBezTo>
                      <a:pt x="6166" y="11117"/>
                      <a:pt x="6980" y="11659"/>
                      <a:pt x="7728" y="12402"/>
                    </a:cubicBezTo>
                    <a:cubicBezTo>
                      <a:pt x="8091" y="12812"/>
                      <a:pt x="8758" y="13403"/>
                      <a:pt x="9382" y="13403"/>
                    </a:cubicBezTo>
                    <a:cubicBezTo>
                      <a:pt x="9690" y="13403"/>
                      <a:pt x="9988" y="13259"/>
                      <a:pt x="10233" y="12879"/>
                    </a:cubicBezTo>
                    <a:cubicBezTo>
                      <a:pt x="10640" y="12066"/>
                      <a:pt x="9691" y="11253"/>
                      <a:pt x="9284" y="10775"/>
                    </a:cubicBezTo>
                    <a:cubicBezTo>
                      <a:pt x="8406" y="9897"/>
                      <a:pt x="7728" y="9355"/>
                      <a:pt x="8406" y="8200"/>
                    </a:cubicBezTo>
                    <a:cubicBezTo>
                      <a:pt x="8742" y="7522"/>
                      <a:pt x="9219" y="7115"/>
                      <a:pt x="9013" y="6237"/>
                    </a:cubicBezTo>
                    <a:cubicBezTo>
                      <a:pt x="8677" y="4946"/>
                      <a:pt x="7457" y="3661"/>
                      <a:pt x="6643" y="2642"/>
                    </a:cubicBezTo>
                    <a:cubicBezTo>
                      <a:pt x="6166" y="1964"/>
                      <a:pt x="4881" y="1"/>
                      <a:pt x="3932" y="1"/>
                    </a:cubicBezTo>
                    <a:close/>
                  </a:path>
                </a:pathLst>
              </a:custGeom>
              <a:solidFill>
                <a:srgbClr val="12577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33"/>
              <p:cNvSpPr/>
              <p:nvPr/>
            </p:nvSpPr>
            <p:spPr>
              <a:xfrm>
                <a:off x="-3441350" y="-485100"/>
                <a:ext cx="352500" cy="1335325"/>
              </a:xfrm>
              <a:custGeom>
                <a:avLst/>
                <a:gdLst/>
                <a:ahLst/>
                <a:cxnLst/>
                <a:rect l="l" t="t" r="r" b="b"/>
                <a:pathLst>
                  <a:path w="14100" h="53413" extrusionOk="0">
                    <a:moveTo>
                      <a:pt x="14034" y="0"/>
                    </a:moveTo>
                    <a:cubicBezTo>
                      <a:pt x="7120" y="3460"/>
                      <a:pt x="2847" y="8069"/>
                      <a:pt x="1356" y="13763"/>
                    </a:cubicBezTo>
                    <a:cubicBezTo>
                      <a:pt x="543" y="17082"/>
                      <a:pt x="613" y="20606"/>
                      <a:pt x="1562" y="24337"/>
                    </a:cubicBezTo>
                    <a:cubicBezTo>
                      <a:pt x="2441" y="27590"/>
                      <a:pt x="4002" y="30909"/>
                      <a:pt x="6101" y="34027"/>
                    </a:cubicBezTo>
                    <a:cubicBezTo>
                      <a:pt x="11865" y="42638"/>
                      <a:pt x="8134" y="53277"/>
                      <a:pt x="8134" y="53348"/>
                    </a:cubicBezTo>
                    <a:lnTo>
                      <a:pt x="8270" y="53413"/>
                    </a:lnTo>
                    <a:cubicBezTo>
                      <a:pt x="8340" y="53348"/>
                      <a:pt x="12136" y="42638"/>
                      <a:pt x="6236" y="33962"/>
                    </a:cubicBezTo>
                    <a:cubicBezTo>
                      <a:pt x="0" y="24673"/>
                      <a:pt x="613" y="17353"/>
                      <a:pt x="1562" y="13828"/>
                    </a:cubicBezTo>
                    <a:cubicBezTo>
                      <a:pt x="3053" y="8205"/>
                      <a:pt x="7256" y="3596"/>
                      <a:pt x="14099" y="136"/>
                    </a:cubicBezTo>
                    <a:lnTo>
                      <a:pt x="1403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33"/>
              <p:cNvSpPr/>
              <p:nvPr/>
            </p:nvSpPr>
            <p:spPr>
              <a:xfrm>
                <a:off x="-3395525" y="-156675"/>
                <a:ext cx="350725" cy="156825"/>
              </a:xfrm>
              <a:custGeom>
                <a:avLst/>
                <a:gdLst/>
                <a:ahLst/>
                <a:cxnLst/>
                <a:rect l="l" t="t" r="r" b="b"/>
                <a:pathLst>
                  <a:path w="14029" h="6273" extrusionOk="0">
                    <a:moveTo>
                      <a:pt x="6705" y="0"/>
                    </a:moveTo>
                    <a:cubicBezTo>
                      <a:pt x="5964" y="0"/>
                      <a:pt x="5213" y="65"/>
                      <a:pt x="4474" y="219"/>
                    </a:cubicBezTo>
                    <a:cubicBezTo>
                      <a:pt x="3525" y="420"/>
                      <a:pt x="2576" y="761"/>
                      <a:pt x="1692" y="1369"/>
                    </a:cubicBezTo>
                    <a:cubicBezTo>
                      <a:pt x="0" y="2453"/>
                      <a:pt x="271" y="5100"/>
                      <a:pt x="2169" y="5777"/>
                    </a:cubicBezTo>
                    <a:cubicBezTo>
                      <a:pt x="3134" y="6150"/>
                      <a:pt x="4098" y="6272"/>
                      <a:pt x="5028" y="6272"/>
                    </a:cubicBezTo>
                    <a:cubicBezTo>
                      <a:pt x="5274" y="6272"/>
                      <a:pt x="5518" y="6264"/>
                      <a:pt x="5759" y="6249"/>
                    </a:cubicBezTo>
                    <a:cubicBezTo>
                      <a:pt x="10504" y="5913"/>
                      <a:pt x="14028" y="1710"/>
                      <a:pt x="14028" y="1710"/>
                    </a:cubicBezTo>
                    <a:cubicBezTo>
                      <a:pt x="14028" y="1710"/>
                      <a:pt x="10513" y="0"/>
                      <a:pt x="67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33"/>
              <p:cNvSpPr/>
              <p:nvPr/>
            </p:nvSpPr>
            <p:spPr>
              <a:xfrm>
                <a:off x="-3421025" y="-80025"/>
                <a:ext cx="125425" cy="49100"/>
              </a:xfrm>
              <a:custGeom>
                <a:avLst/>
                <a:gdLst/>
                <a:ahLst/>
                <a:cxnLst/>
                <a:rect l="l" t="t" r="r" b="b"/>
                <a:pathLst>
                  <a:path w="5017" h="1964" extrusionOk="0">
                    <a:moveTo>
                      <a:pt x="5017" y="0"/>
                    </a:moveTo>
                    <a:cubicBezTo>
                      <a:pt x="2441" y="0"/>
                      <a:pt x="71" y="1827"/>
                      <a:pt x="1" y="1827"/>
                    </a:cubicBezTo>
                    <a:lnTo>
                      <a:pt x="136" y="1963"/>
                    </a:lnTo>
                    <a:cubicBezTo>
                      <a:pt x="136" y="1898"/>
                      <a:pt x="2511" y="136"/>
                      <a:pt x="5017" y="136"/>
                    </a:cubicBezTo>
                    <a:lnTo>
                      <a:pt x="5017"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33"/>
              <p:cNvSpPr/>
              <p:nvPr/>
            </p:nvSpPr>
            <p:spPr>
              <a:xfrm>
                <a:off x="-3259500" y="-385100"/>
                <a:ext cx="329925" cy="191250"/>
              </a:xfrm>
              <a:custGeom>
                <a:avLst/>
                <a:gdLst/>
                <a:ahLst/>
                <a:cxnLst/>
                <a:rect l="l" t="t" r="r" b="b"/>
                <a:pathLst>
                  <a:path w="13197" h="7650" extrusionOk="0">
                    <a:moveTo>
                      <a:pt x="3207" y="1"/>
                    </a:moveTo>
                    <a:cubicBezTo>
                      <a:pt x="1166" y="1"/>
                      <a:pt x="0" y="2262"/>
                      <a:pt x="1202" y="3934"/>
                    </a:cubicBezTo>
                    <a:cubicBezTo>
                      <a:pt x="1945" y="4948"/>
                      <a:pt x="2829" y="5761"/>
                      <a:pt x="3843" y="6303"/>
                    </a:cubicBezTo>
                    <a:cubicBezTo>
                      <a:pt x="5677" y="7356"/>
                      <a:pt x="7723" y="7649"/>
                      <a:pt x="9433" y="7649"/>
                    </a:cubicBezTo>
                    <a:cubicBezTo>
                      <a:pt x="11580" y="7649"/>
                      <a:pt x="13197" y="7187"/>
                      <a:pt x="13197" y="7187"/>
                    </a:cubicBezTo>
                    <a:cubicBezTo>
                      <a:pt x="13197" y="7187"/>
                      <a:pt x="10485" y="2372"/>
                      <a:pt x="6147" y="610"/>
                    </a:cubicBezTo>
                    <a:cubicBezTo>
                      <a:pt x="5269" y="273"/>
                      <a:pt x="4320" y="2"/>
                      <a:pt x="3300" y="2"/>
                    </a:cubicBezTo>
                    <a:cubicBezTo>
                      <a:pt x="3269" y="1"/>
                      <a:pt x="3238" y="1"/>
                      <a:pt x="32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33"/>
              <p:cNvSpPr/>
              <p:nvPr/>
            </p:nvSpPr>
            <p:spPr>
              <a:xfrm>
                <a:off x="-3127800" y="-611125"/>
                <a:ext cx="342325" cy="168125"/>
              </a:xfrm>
              <a:custGeom>
                <a:avLst/>
                <a:gdLst/>
                <a:ahLst/>
                <a:cxnLst/>
                <a:rect l="l" t="t" r="r" b="b"/>
                <a:pathLst>
                  <a:path w="13693" h="6725" extrusionOk="0">
                    <a:moveTo>
                      <a:pt x="8613" y="1"/>
                    </a:moveTo>
                    <a:cubicBezTo>
                      <a:pt x="7154" y="1"/>
                      <a:pt x="5555" y="192"/>
                      <a:pt x="4068" y="774"/>
                    </a:cubicBezTo>
                    <a:cubicBezTo>
                      <a:pt x="3119" y="1110"/>
                      <a:pt x="2305" y="1587"/>
                      <a:pt x="1492" y="2265"/>
                    </a:cubicBezTo>
                    <a:cubicBezTo>
                      <a:pt x="1" y="3621"/>
                      <a:pt x="608" y="6196"/>
                      <a:pt x="2642" y="6603"/>
                    </a:cubicBezTo>
                    <a:cubicBezTo>
                      <a:pt x="3182" y="6687"/>
                      <a:pt x="3710" y="6725"/>
                      <a:pt x="4221" y="6725"/>
                    </a:cubicBezTo>
                    <a:cubicBezTo>
                      <a:pt x="4930" y="6725"/>
                      <a:pt x="5606" y="6652"/>
                      <a:pt x="6237" y="6533"/>
                    </a:cubicBezTo>
                    <a:cubicBezTo>
                      <a:pt x="10911" y="5383"/>
                      <a:pt x="13693" y="703"/>
                      <a:pt x="13693" y="703"/>
                    </a:cubicBezTo>
                    <a:cubicBezTo>
                      <a:pt x="13693" y="703"/>
                      <a:pt x="11409" y="1"/>
                      <a:pt x="86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33"/>
              <p:cNvSpPr/>
              <p:nvPr/>
            </p:nvSpPr>
            <p:spPr>
              <a:xfrm>
                <a:off x="-3283700" y="-349775"/>
                <a:ext cx="128825" cy="34150"/>
              </a:xfrm>
              <a:custGeom>
                <a:avLst/>
                <a:gdLst/>
                <a:ahLst/>
                <a:cxnLst/>
                <a:rect l="l" t="t" r="r" b="b"/>
                <a:pathLst>
                  <a:path w="5153" h="1366" extrusionOk="0">
                    <a:moveTo>
                      <a:pt x="393" y="1"/>
                    </a:moveTo>
                    <a:cubicBezTo>
                      <a:pt x="157" y="1"/>
                      <a:pt x="15" y="10"/>
                      <a:pt x="1" y="10"/>
                    </a:cubicBezTo>
                    <a:lnTo>
                      <a:pt x="1" y="146"/>
                    </a:lnTo>
                    <a:cubicBezTo>
                      <a:pt x="12" y="146"/>
                      <a:pt x="102" y="142"/>
                      <a:pt x="254" y="142"/>
                    </a:cubicBezTo>
                    <a:cubicBezTo>
                      <a:pt x="1016" y="142"/>
                      <a:pt x="3333" y="236"/>
                      <a:pt x="5082" y="1366"/>
                    </a:cubicBezTo>
                    <a:lnTo>
                      <a:pt x="5152" y="1301"/>
                    </a:lnTo>
                    <a:cubicBezTo>
                      <a:pt x="3443" y="126"/>
                      <a:pt x="1269" y="1"/>
                      <a:pt x="39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33"/>
              <p:cNvSpPr/>
              <p:nvPr/>
            </p:nvSpPr>
            <p:spPr>
              <a:xfrm>
                <a:off x="-3648075" y="-468150"/>
                <a:ext cx="279275" cy="249175"/>
              </a:xfrm>
              <a:custGeom>
                <a:avLst/>
                <a:gdLst/>
                <a:ahLst/>
                <a:cxnLst/>
                <a:rect l="l" t="t" r="r" b="b"/>
                <a:pathLst>
                  <a:path w="11171" h="9967" extrusionOk="0">
                    <a:moveTo>
                      <a:pt x="0" y="0"/>
                    </a:moveTo>
                    <a:cubicBezTo>
                      <a:pt x="0" y="0"/>
                      <a:pt x="613" y="5423"/>
                      <a:pt x="4338" y="8340"/>
                    </a:cubicBezTo>
                    <a:cubicBezTo>
                      <a:pt x="5287" y="9018"/>
                      <a:pt x="6306" y="9560"/>
                      <a:pt x="7592" y="9896"/>
                    </a:cubicBezTo>
                    <a:cubicBezTo>
                      <a:pt x="7796" y="9944"/>
                      <a:pt x="7996" y="9967"/>
                      <a:pt x="8189" y="9967"/>
                    </a:cubicBezTo>
                    <a:cubicBezTo>
                      <a:pt x="9927" y="9967"/>
                      <a:pt x="11170" y="8150"/>
                      <a:pt x="10438" y="6442"/>
                    </a:cubicBezTo>
                    <a:cubicBezTo>
                      <a:pt x="10032" y="5558"/>
                      <a:pt x="9424" y="4745"/>
                      <a:pt x="8747" y="4002"/>
                    </a:cubicBezTo>
                    <a:cubicBezTo>
                      <a:pt x="5493" y="749"/>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33"/>
              <p:cNvSpPr/>
              <p:nvPr/>
            </p:nvSpPr>
            <p:spPr>
              <a:xfrm>
                <a:off x="-3459925" y="-302100"/>
                <a:ext cx="79600" cy="108475"/>
              </a:xfrm>
              <a:custGeom>
                <a:avLst/>
                <a:gdLst/>
                <a:ahLst/>
                <a:cxnLst/>
                <a:rect l="l" t="t" r="r" b="b"/>
                <a:pathLst>
                  <a:path w="3184" h="4339" extrusionOk="0">
                    <a:moveTo>
                      <a:pt x="66" y="1"/>
                    </a:moveTo>
                    <a:lnTo>
                      <a:pt x="1" y="136"/>
                    </a:lnTo>
                    <a:cubicBezTo>
                      <a:pt x="2099" y="1563"/>
                      <a:pt x="3048" y="4274"/>
                      <a:pt x="3048" y="4339"/>
                    </a:cubicBezTo>
                    <a:lnTo>
                      <a:pt x="3184" y="4274"/>
                    </a:lnTo>
                    <a:cubicBezTo>
                      <a:pt x="3184" y="4274"/>
                      <a:pt x="2235" y="1427"/>
                      <a:pt x="6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33"/>
              <p:cNvSpPr/>
              <p:nvPr/>
            </p:nvSpPr>
            <p:spPr>
              <a:xfrm>
                <a:off x="-3768325" y="26750"/>
                <a:ext cx="343950" cy="176625"/>
              </a:xfrm>
              <a:custGeom>
                <a:avLst/>
                <a:gdLst/>
                <a:ahLst/>
                <a:cxnLst/>
                <a:rect l="l" t="t" r="r" b="b"/>
                <a:pathLst>
                  <a:path w="13758" h="7065" extrusionOk="0">
                    <a:moveTo>
                      <a:pt x="5240" y="0"/>
                    </a:moveTo>
                    <a:cubicBezTo>
                      <a:pt x="2362" y="0"/>
                      <a:pt x="0" y="946"/>
                      <a:pt x="0" y="946"/>
                    </a:cubicBezTo>
                    <a:cubicBezTo>
                      <a:pt x="0" y="946"/>
                      <a:pt x="3319" y="5490"/>
                      <a:pt x="7727" y="6775"/>
                    </a:cubicBezTo>
                    <a:cubicBezTo>
                      <a:pt x="8504" y="6943"/>
                      <a:pt x="9324" y="7065"/>
                      <a:pt x="10154" y="7065"/>
                    </a:cubicBezTo>
                    <a:cubicBezTo>
                      <a:pt x="10339" y="7065"/>
                      <a:pt x="10524" y="7059"/>
                      <a:pt x="10710" y="7046"/>
                    </a:cubicBezTo>
                    <a:cubicBezTo>
                      <a:pt x="12743" y="6910"/>
                      <a:pt x="13757" y="4470"/>
                      <a:pt x="12337" y="2914"/>
                    </a:cubicBezTo>
                    <a:cubicBezTo>
                      <a:pt x="11453" y="1965"/>
                      <a:pt x="10504" y="1287"/>
                      <a:pt x="9419" y="810"/>
                    </a:cubicBezTo>
                    <a:cubicBezTo>
                      <a:pt x="8039" y="206"/>
                      <a:pt x="6583" y="0"/>
                      <a:pt x="52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33"/>
              <p:cNvSpPr/>
              <p:nvPr/>
            </p:nvSpPr>
            <p:spPr>
              <a:xfrm>
                <a:off x="-3531100" y="135100"/>
                <a:ext cx="132200" cy="23750"/>
              </a:xfrm>
              <a:custGeom>
                <a:avLst/>
                <a:gdLst/>
                <a:ahLst/>
                <a:cxnLst/>
                <a:rect l="l" t="t" r="r" b="b"/>
                <a:pathLst>
                  <a:path w="5288" h="950" extrusionOk="0">
                    <a:moveTo>
                      <a:pt x="66" y="1"/>
                    </a:moveTo>
                    <a:lnTo>
                      <a:pt x="1" y="136"/>
                    </a:lnTo>
                    <a:cubicBezTo>
                      <a:pt x="1286" y="814"/>
                      <a:pt x="2777" y="950"/>
                      <a:pt x="3862" y="950"/>
                    </a:cubicBezTo>
                    <a:cubicBezTo>
                      <a:pt x="4675" y="950"/>
                      <a:pt x="5217" y="885"/>
                      <a:pt x="5288" y="885"/>
                    </a:cubicBezTo>
                    <a:lnTo>
                      <a:pt x="5217" y="749"/>
                    </a:lnTo>
                    <a:cubicBezTo>
                      <a:pt x="5217" y="749"/>
                      <a:pt x="4720" y="818"/>
                      <a:pt x="3978" y="818"/>
                    </a:cubicBezTo>
                    <a:cubicBezTo>
                      <a:pt x="2925" y="818"/>
                      <a:pt x="1380" y="678"/>
                      <a:pt x="6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33"/>
              <p:cNvSpPr/>
              <p:nvPr/>
            </p:nvSpPr>
            <p:spPr>
              <a:xfrm>
                <a:off x="-3376950" y="-774800"/>
                <a:ext cx="221150" cy="311775"/>
              </a:xfrm>
              <a:custGeom>
                <a:avLst/>
                <a:gdLst/>
                <a:ahLst/>
                <a:cxnLst/>
                <a:rect l="l" t="t" r="r" b="b"/>
                <a:pathLst>
                  <a:path w="8846" h="12471" extrusionOk="0">
                    <a:moveTo>
                      <a:pt x="1426" y="0"/>
                    </a:moveTo>
                    <a:cubicBezTo>
                      <a:pt x="1426" y="1"/>
                      <a:pt x="0" y="5287"/>
                      <a:pt x="2440" y="9354"/>
                    </a:cubicBezTo>
                    <a:cubicBezTo>
                      <a:pt x="3053" y="10368"/>
                      <a:pt x="3796" y="11252"/>
                      <a:pt x="4880" y="11995"/>
                    </a:cubicBezTo>
                    <a:cubicBezTo>
                      <a:pt x="5337" y="12323"/>
                      <a:pt x="5837" y="12470"/>
                      <a:pt x="6322" y="12470"/>
                    </a:cubicBezTo>
                    <a:cubicBezTo>
                      <a:pt x="7641" y="12470"/>
                      <a:pt x="8846" y="11383"/>
                      <a:pt x="8747" y="9897"/>
                    </a:cubicBezTo>
                    <a:cubicBezTo>
                      <a:pt x="8747" y="8877"/>
                      <a:pt x="8476" y="7863"/>
                      <a:pt x="8134" y="6979"/>
                    </a:cubicBezTo>
                    <a:cubicBezTo>
                      <a:pt x="6307" y="2712"/>
                      <a:pt x="1427" y="1"/>
                      <a:pt x="14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33"/>
              <p:cNvSpPr/>
              <p:nvPr/>
            </p:nvSpPr>
            <p:spPr>
              <a:xfrm>
                <a:off x="-3227850" y="-549500"/>
                <a:ext cx="39075" cy="127200"/>
              </a:xfrm>
              <a:custGeom>
                <a:avLst/>
                <a:gdLst/>
                <a:ahLst/>
                <a:cxnLst/>
                <a:rect l="l" t="t" r="r" b="b"/>
                <a:pathLst>
                  <a:path w="1563" h="5088" extrusionOk="0">
                    <a:moveTo>
                      <a:pt x="71" y="1"/>
                    </a:moveTo>
                    <a:lnTo>
                      <a:pt x="1" y="71"/>
                    </a:lnTo>
                    <a:cubicBezTo>
                      <a:pt x="1427" y="2170"/>
                      <a:pt x="1292" y="5087"/>
                      <a:pt x="1292" y="5087"/>
                    </a:cubicBezTo>
                    <a:lnTo>
                      <a:pt x="1427" y="5087"/>
                    </a:lnTo>
                    <a:cubicBezTo>
                      <a:pt x="1427" y="5087"/>
                      <a:pt x="1563" y="2105"/>
                      <a:pt x="7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33"/>
              <p:cNvSpPr/>
              <p:nvPr/>
            </p:nvSpPr>
            <p:spPr>
              <a:xfrm>
                <a:off x="-6067900" y="-54675"/>
                <a:ext cx="918475" cy="945575"/>
              </a:xfrm>
              <a:custGeom>
                <a:avLst/>
                <a:gdLst/>
                <a:ahLst/>
                <a:cxnLst/>
                <a:rect l="l" t="t" r="r" b="b"/>
                <a:pathLst>
                  <a:path w="36739" h="37823" extrusionOk="0">
                    <a:moveTo>
                      <a:pt x="5900" y="0"/>
                    </a:moveTo>
                    <a:lnTo>
                      <a:pt x="0" y="9490"/>
                    </a:lnTo>
                    <a:lnTo>
                      <a:pt x="15455" y="31993"/>
                    </a:lnTo>
                    <a:lnTo>
                      <a:pt x="35318" y="37823"/>
                    </a:lnTo>
                    <a:lnTo>
                      <a:pt x="36738" y="33213"/>
                    </a:lnTo>
                    <a:lnTo>
                      <a:pt x="20541" y="22845"/>
                    </a:lnTo>
                    <a:cubicBezTo>
                      <a:pt x="20541" y="22845"/>
                      <a:pt x="6779" y="884"/>
                      <a:pt x="5900" y="0"/>
                    </a:cubicBezTo>
                    <a:close/>
                  </a:path>
                </a:pathLst>
              </a:custGeom>
              <a:solidFill>
                <a:srgbClr val="0B539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33"/>
              <p:cNvSpPr/>
              <p:nvPr/>
            </p:nvSpPr>
            <p:spPr>
              <a:xfrm>
                <a:off x="-4563150" y="-91800"/>
                <a:ext cx="559225" cy="506450"/>
              </a:xfrm>
              <a:custGeom>
                <a:avLst/>
                <a:gdLst/>
                <a:ahLst/>
                <a:cxnLst/>
                <a:rect l="l" t="t" r="r" b="b"/>
                <a:pathLst>
                  <a:path w="22369" h="20258" extrusionOk="0">
                    <a:moveTo>
                      <a:pt x="11161" y="1046"/>
                    </a:moveTo>
                    <a:cubicBezTo>
                      <a:pt x="11930" y="1046"/>
                      <a:pt x="12712" y="1144"/>
                      <a:pt x="13492" y="1350"/>
                    </a:cubicBezTo>
                    <a:cubicBezTo>
                      <a:pt x="18302" y="2640"/>
                      <a:pt x="21219" y="7585"/>
                      <a:pt x="19999" y="12401"/>
                    </a:cubicBezTo>
                    <a:cubicBezTo>
                      <a:pt x="18915" y="16501"/>
                      <a:pt x="15251" y="19211"/>
                      <a:pt x="11214" y="19211"/>
                    </a:cubicBezTo>
                    <a:cubicBezTo>
                      <a:pt x="10445" y="19211"/>
                      <a:pt x="9663" y="19113"/>
                      <a:pt x="8883" y="18908"/>
                    </a:cubicBezTo>
                    <a:cubicBezTo>
                      <a:pt x="4068" y="17688"/>
                      <a:pt x="1156" y="12672"/>
                      <a:pt x="2441" y="7857"/>
                    </a:cubicBezTo>
                    <a:cubicBezTo>
                      <a:pt x="3466" y="3757"/>
                      <a:pt x="7124" y="1046"/>
                      <a:pt x="11161" y="1046"/>
                    </a:cubicBezTo>
                    <a:close/>
                    <a:moveTo>
                      <a:pt x="11181" y="0"/>
                    </a:moveTo>
                    <a:cubicBezTo>
                      <a:pt x="6678" y="0"/>
                      <a:pt x="2567" y="3026"/>
                      <a:pt x="1427" y="7585"/>
                    </a:cubicBezTo>
                    <a:cubicBezTo>
                      <a:pt x="1" y="13008"/>
                      <a:pt x="3254" y="18501"/>
                      <a:pt x="8677" y="19922"/>
                    </a:cubicBezTo>
                    <a:cubicBezTo>
                      <a:pt x="9530" y="20149"/>
                      <a:pt x="10387" y="20257"/>
                      <a:pt x="11233" y="20257"/>
                    </a:cubicBezTo>
                    <a:cubicBezTo>
                      <a:pt x="15699" y="20257"/>
                      <a:pt x="19819" y="17231"/>
                      <a:pt x="21013" y="12672"/>
                    </a:cubicBezTo>
                    <a:cubicBezTo>
                      <a:pt x="22369" y="7314"/>
                      <a:pt x="19115" y="1756"/>
                      <a:pt x="13763" y="335"/>
                    </a:cubicBezTo>
                    <a:cubicBezTo>
                      <a:pt x="12900" y="108"/>
                      <a:pt x="12034" y="0"/>
                      <a:pt x="11181" y="0"/>
                    </a:cubicBezTo>
                    <a:close/>
                  </a:path>
                </a:pathLst>
              </a:custGeom>
              <a:solidFill>
                <a:srgbClr val="E2E9ED"/>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33"/>
              <p:cNvSpPr/>
              <p:nvPr/>
            </p:nvSpPr>
            <p:spPr>
              <a:xfrm>
                <a:off x="-4490200" y="128325"/>
                <a:ext cx="499850" cy="564375"/>
              </a:xfrm>
              <a:custGeom>
                <a:avLst/>
                <a:gdLst/>
                <a:ahLst/>
                <a:cxnLst/>
                <a:rect l="l" t="t" r="r" b="b"/>
                <a:pathLst>
                  <a:path w="19994" h="22575" extrusionOk="0">
                    <a:moveTo>
                      <a:pt x="4880" y="1"/>
                    </a:moveTo>
                    <a:lnTo>
                      <a:pt x="0" y="18573"/>
                    </a:lnTo>
                    <a:lnTo>
                      <a:pt x="15113" y="22575"/>
                    </a:lnTo>
                    <a:lnTo>
                      <a:pt x="19993" y="3932"/>
                    </a:lnTo>
                    <a:lnTo>
                      <a:pt x="48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33"/>
              <p:cNvSpPr/>
              <p:nvPr/>
            </p:nvSpPr>
            <p:spPr>
              <a:xfrm>
                <a:off x="-4066575" y="307950"/>
                <a:ext cx="388000" cy="208525"/>
              </a:xfrm>
              <a:custGeom>
                <a:avLst/>
                <a:gdLst/>
                <a:ahLst/>
                <a:cxnLst/>
                <a:rect l="l" t="t" r="r" b="b"/>
                <a:pathLst>
                  <a:path w="15520" h="8341" extrusionOk="0">
                    <a:moveTo>
                      <a:pt x="15520" y="0"/>
                    </a:moveTo>
                    <a:lnTo>
                      <a:pt x="2034" y="749"/>
                    </a:lnTo>
                    <a:lnTo>
                      <a:pt x="1" y="8340"/>
                    </a:lnTo>
                    <a:lnTo>
                      <a:pt x="15048" y="2034"/>
                    </a:lnTo>
                    <a:lnTo>
                      <a:pt x="15520" y="0"/>
                    </a:lnTo>
                    <a:close/>
                  </a:path>
                </a:pathLst>
              </a:custGeom>
              <a:solidFill>
                <a:srgbClr val="E2E9ED"/>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33"/>
              <p:cNvSpPr/>
              <p:nvPr/>
            </p:nvSpPr>
            <p:spPr>
              <a:xfrm>
                <a:off x="-3690375" y="258875"/>
                <a:ext cx="101700" cy="186425"/>
              </a:xfrm>
              <a:custGeom>
                <a:avLst/>
                <a:gdLst/>
                <a:ahLst/>
                <a:cxnLst/>
                <a:rect l="l" t="t" r="r" b="b"/>
                <a:pathLst>
                  <a:path w="4068" h="7457" extrusionOk="0">
                    <a:moveTo>
                      <a:pt x="4067" y="0"/>
                    </a:moveTo>
                    <a:lnTo>
                      <a:pt x="472" y="1963"/>
                    </a:lnTo>
                    <a:lnTo>
                      <a:pt x="0" y="3861"/>
                    </a:lnTo>
                    <a:lnTo>
                      <a:pt x="2169" y="7457"/>
                    </a:lnTo>
                    <a:lnTo>
                      <a:pt x="40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33"/>
              <p:cNvSpPr/>
              <p:nvPr/>
            </p:nvSpPr>
            <p:spPr>
              <a:xfrm>
                <a:off x="-3636150" y="258875"/>
                <a:ext cx="64400" cy="189825"/>
              </a:xfrm>
              <a:custGeom>
                <a:avLst/>
                <a:gdLst/>
                <a:ahLst/>
                <a:cxnLst/>
                <a:rect l="l" t="t" r="r" b="b"/>
                <a:pathLst>
                  <a:path w="2576" h="7593" extrusionOk="0">
                    <a:moveTo>
                      <a:pt x="1898" y="0"/>
                    </a:moveTo>
                    <a:lnTo>
                      <a:pt x="0" y="7457"/>
                    </a:lnTo>
                    <a:lnTo>
                      <a:pt x="608" y="7592"/>
                    </a:lnTo>
                    <a:lnTo>
                      <a:pt x="2576" y="136"/>
                    </a:lnTo>
                    <a:lnTo>
                      <a:pt x="1898" y="0"/>
                    </a:lnTo>
                    <a:close/>
                  </a:path>
                </a:pathLst>
              </a:custGeom>
              <a:solidFill>
                <a:srgbClr val="E2E9ED"/>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33"/>
              <p:cNvSpPr/>
              <p:nvPr/>
            </p:nvSpPr>
            <p:spPr>
              <a:xfrm>
                <a:off x="-4376750" y="162225"/>
                <a:ext cx="377975" cy="98300"/>
              </a:xfrm>
              <a:custGeom>
                <a:avLst/>
                <a:gdLst/>
                <a:ahLst/>
                <a:cxnLst/>
                <a:rect l="l" t="t" r="r" b="b"/>
                <a:pathLst>
                  <a:path w="15119" h="3932" extrusionOk="0">
                    <a:moveTo>
                      <a:pt x="1" y="0"/>
                    </a:moveTo>
                    <a:lnTo>
                      <a:pt x="1" y="0"/>
                    </a:lnTo>
                    <a:cubicBezTo>
                      <a:pt x="2511" y="678"/>
                      <a:pt x="5017" y="1356"/>
                      <a:pt x="7527" y="1969"/>
                    </a:cubicBezTo>
                    <a:cubicBezTo>
                      <a:pt x="5017" y="1291"/>
                      <a:pt x="2511" y="613"/>
                      <a:pt x="1" y="0"/>
                    </a:cubicBezTo>
                    <a:close/>
                    <a:moveTo>
                      <a:pt x="7527" y="1969"/>
                    </a:moveTo>
                    <a:lnTo>
                      <a:pt x="7527" y="1969"/>
                    </a:lnTo>
                    <a:cubicBezTo>
                      <a:pt x="10033" y="2646"/>
                      <a:pt x="12543" y="3324"/>
                      <a:pt x="15119" y="3932"/>
                    </a:cubicBezTo>
                    <a:cubicBezTo>
                      <a:pt x="12608" y="3254"/>
                      <a:pt x="10033" y="2576"/>
                      <a:pt x="7527" y="1969"/>
                    </a:cubicBezTo>
                    <a:close/>
                  </a:path>
                </a:pathLst>
              </a:custGeom>
              <a:noFill/>
              <a:ln w="9525" cap="flat" cmpd="sng">
                <a:solidFill>
                  <a:srgbClr val="E2E9E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33"/>
              <p:cNvSpPr/>
              <p:nvPr/>
            </p:nvSpPr>
            <p:spPr>
              <a:xfrm>
                <a:off x="-4481775" y="558750"/>
                <a:ext cx="379575" cy="98300"/>
              </a:xfrm>
              <a:custGeom>
                <a:avLst/>
                <a:gdLst/>
                <a:ahLst/>
                <a:cxnLst/>
                <a:rect l="l" t="t" r="r" b="b"/>
                <a:pathLst>
                  <a:path w="15183" h="3932" extrusionOk="0">
                    <a:moveTo>
                      <a:pt x="0" y="0"/>
                    </a:moveTo>
                    <a:lnTo>
                      <a:pt x="0" y="0"/>
                    </a:lnTo>
                    <a:cubicBezTo>
                      <a:pt x="2576" y="678"/>
                      <a:pt x="5086" y="1356"/>
                      <a:pt x="7591" y="2034"/>
                    </a:cubicBezTo>
                    <a:cubicBezTo>
                      <a:pt x="10102" y="2646"/>
                      <a:pt x="12607" y="3324"/>
                      <a:pt x="15182" y="3932"/>
                    </a:cubicBezTo>
                    <a:cubicBezTo>
                      <a:pt x="12677" y="3254"/>
                      <a:pt x="10102" y="2646"/>
                      <a:pt x="7591" y="1969"/>
                    </a:cubicBezTo>
                    <a:cubicBezTo>
                      <a:pt x="5086" y="1291"/>
                      <a:pt x="2576" y="678"/>
                      <a:pt x="0" y="0"/>
                    </a:cubicBezTo>
                    <a:close/>
                  </a:path>
                </a:pathLst>
              </a:custGeom>
              <a:noFill/>
              <a:ln w="9525" cap="flat" cmpd="sng">
                <a:solidFill>
                  <a:srgbClr val="E2E9E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33"/>
              <p:cNvSpPr/>
              <p:nvPr/>
            </p:nvSpPr>
            <p:spPr>
              <a:xfrm>
                <a:off x="-4661425" y="-132675"/>
                <a:ext cx="357650" cy="200025"/>
              </a:xfrm>
              <a:custGeom>
                <a:avLst/>
                <a:gdLst/>
                <a:ahLst/>
                <a:cxnLst/>
                <a:rect l="l" t="t" r="r" b="b"/>
                <a:pathLst>
                  <a:path w="14306" h="8001" extrusionOk="0">
                    <a:moveTo>
                      <a:pt x="10586" y="0"/>
                    </a:moveTo>
                    <a:cubicBezTo>
                      <a:pt x="9478" y="0"/>
                      <a:pt x="7976" y="439"/>
                      <a:pt x="5965" y="1764"/>
                    </a:cubicBezTo>
                    <a:lnTo>
                      <a:pt x="0" y="4275"/>
                    </a:lnTo>
                    <a:lnTo>
                      <a:pt x="1356" y="8000"/>
                    </a:lnTo>
                    <a:lnTo>
                      <a:pt x="5694" y="6374"/>
                    </a:lnTo>
                    <a:cubicBezTo>
                      <a:pt x="5694" y="6374"/>
                      <a:pt x="7592" y="7729"/>
                      <a:pt x="8812" y="7935"/>
                    </a:cubicBezTo>
                    <a:cubicBezTo>
                      <a:pt x="8890" y="7946"/>
                      <a:pt x="8970" y="7952"/>
                      <a:pt x="9052" y="7952"/>
                    </a:cubicBezTo>
                    <a:cubicBezTo>
                      <a:pt x="10484" y="7952"/>
                      <a:pt x="12591" y="6341"/>
                      <a:pt x="13421" y="4546"/>
                    </a:cubicBezTo>
                    <a:cubicBezTo>
                      <a:pt x="13557" y="4275"/>
                      <a:pt x="14170" y="4004"/>
                      <a:pt x="14235" y="3662"/>
                    </a:cubicBezTo>
                    <a:cubicBezTo>
                      <a:pt x="14305" y="3391"/>
                      <a:pt x="13828" y="3120"/>
                      <a:pt x="13763" y="2784"/>
                    </a:cubicBezTo>
                    <a:cubicBezTo>
                      <a:pt x="13271" y="2938"/>
                      <a:pt x="12890" y="2997"/>
                      <a:pt x="12596" y="2997"/>
                    </a:cubicBezTo>
                    <a:cubicBezTo>
                      <a:pt x="11594" y="2997"/>
                      <a:pt x="11594" y="2307"/>
                      <a:pt x="11594" y="2307"/>
                    </a:cubicBezTo>
                    <a:lnTo>
                      <a:pt x="13421" y="1699"/>
                    </a:lnTo>
                    <a:cubicBezTo>
                      <a:pt x="13421" y="1699"/>
                      <a:pt x="12766" y="0"/>
                      <a:pt x="10586" y="0"/>
                    </a:cubicBezTo>
                    <a:close/>
                  </a:path>
                </a:pathLst>
              </a:custGeom>
              <a:solidFill>
                <a:srgbClr val="F9C2B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33"/>
              <p:cNvSpPr/>
              <p:nvPr/>
            </p:nvSpPr>
            <p:spPr>
              <a:xfrm>
                <a:off x="-6067900" y="2682100"/>
                <a:ext cx="303425" cy="229700"/>
              </a:xfrm>
              <a:custGeom>
                <a:avLst/>
                <a:gdLst/>
                <a:ahLst/>
                <a:cxnLst/>
                <a:rect l="l" t="t" r="r" b="b"/>
                <a:pathLst>
                  <a:path w="12137" h="9188" extrusionOk="0">
                    <a:moveTo>
                      <a:pt x="8340" y="0"/>
                    </a:moveTo>
                    <a:lnTo>
                      <a:pt x="1627" y="813"/>
                    </a:lnTo>
                    <a:lnTo>
                      <a:pt x="0" y="8676"/>
                    </a:lnTo>
                    <a:cubicBezTo>
                      <a:pt x="0" y="8676"/>
                      <a:pt x="1205" y="9187"/>
                      <a:pt x="3275" y="9187"/>
                    </a:cubicBezTo>
                    <a:cubicBezTo>
                      <a:pt x="4310" y="9187"/>
                      <a:pt x="5560" y="9059"/>
                      <a:pt x="6985" y="8676"/>
                    </a:cubicBezTo>
                    <a:lnTo>
                      <a:pt x="11930" y="8676"/>
                    </a:lnTo>
                    <a:cubicBezTo>
                      <a:pt x="11930" y="8676"/>
                      <a:pt x="12136" y="5287"/>
                      <a:pt x="10374" y="5081"/>
                    </a:cubicBezTo>
                    <a:cubicBezTo>
                      <a:pt x="6307" y="4539"/>
                      <a:pt x="8340" y="0"/>
                      <a:pt x="8340" y="0"/>
                    </a:cubicBezTo>
                    <a:close/>
                  </a:path>
                </a:pathLst>
              </a:custGeom>
              <a:solidFill>
                <a:srgbClr val="E9EEF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33"/>
              <p:cNvSpPr/>
              <p:nvPr/>
            </p:nvSpPr>
            <p:spPr>
              <a:xfrm>
                <a:off x="-5598450" y="2043175"/>
                <a:ext cx="335550" cy="218750"/>
              </a:xfrm>
              <a:custGeom>
                <a:avLst/>
                <a:gdLst/>
                <a:ahLst/>
                <a:cxnLst/>
                <a:rect l="l" t="t" r="r" b="b"/>
                <a:pathLst>
                  <a:path w="13422" h="8750" extrusionOk="0">
                    <a:moveTo>
                      <a:pt x="4610" y="0"/>
                    </a:moveTo>
                    <a:cubicBezTo>
                      <a:pt x="4404" y="206"/>
                      <a:pt x="1" y="6985"/>
                      <a:pt x="1964" y="8270"/>
                    </a:cubicBezTo>
                    <a:cubicBezTo>
                      <a:pt x="2535" y="8624"/>
                      <a:pt x="3306" y="8750"/>
                      <a:pt x="4113" y="8750"/>
                    </a:cubicBezTo>
                    <a:cubicBezTo>
                      <a:pt x="6085" y="8750"/>
                      <a:pt x="8270" y="7999"/>
                      <a:pt x="8270" y="7999"/>
                    </a:cubicBezTo>
                    <a:lnTo>
                      <a:pt x="12337" y="7999"/>
                    </a:lnTo>
                    <a:cubicBezTo>
                      <a:pt x="12337" y="7999"/>
                      <a:pt x="13422" y="5222"/>
                      <a:pt x="10233" y="4545"/>
                    </a:cubicBezTo>
                    <a:cubicBezTo>
                      <a:pt x="8812" y="4203"/>
                      <a:pt x="10575" y="0"/>
                      <a:pt x="10575" y="0"/>
                    </a:cubicBezTo>
                    <a:close/>
                  </a:path>
                </a:pathLst>
              </a:custGeom>
              <a:solidFill>
                <a:srgbClr val="E9EEF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33"/>
              <p:cNvSpPr/>
              <p:nvPr/>
            </p:nvSpPr>
            <p:spPr>
              <a:xfrm>
                <a:off x="-6062750" y="814700"/>
                <a:ext cx="1037100" cy="1899550"/>
              </a:xfrm>
              <a:custGeom>
                <a:avLst/>
                <a:gdLst/>
                <a:ahLst/>
                <a:cxnLst/>
                <a:rect l="l" t="t" r="r" b="b"/>
                <a:pathLst>
                  <a:path w="41484" h="75982" extrusionOk="0">
                    <a:moveTo>
                      <a:pt x="26842" y="0"/>
                    </a:moveTo>
                    <a:lnTo>
                      <a:pt x="4946" y="4203"/>
                    </a:lnTo>
                    <a:cubicBezTo>
                      <a:pt x="4946" y="4609"/>
                      <a:pt x="0" y="75981"/>
                      <a:pt x="0" y="75981"/>
                    </a:cubicBezTo>
                    <a:lnTo>
                      <a:pt x="9083" y="75981"/>
                    </a:lnTo>
                    <a:lnTo>
                      <a:pt x="18638" y="16468"/>
                    </a:lnTo>
                    <a:lnTo>
                      <a:pt x="29825" y="27384"/>
                    </a:lnTo>
                    <a:lnTo>
                      <a:pt x="21555" y="49817"/>
                    </a:lnTo>
                    <a:lnTo>
                      <a:pt x="30703" y="50631"/>
                    </a:lnTo>
                    <a:lnTo>
                      <a:pt x="39921" y="30296"/>
                    </a:lnTo>
                    <a:cubicBezTo>
                      <a:pt x="41483" y="26907"/>
                      <a:pt x="41006" y="22975"/>
                      <a:pt x="38837" y="19993"/>
                    </a:cubicBezTo>
                    <a:lnTo>
                      <a:pt x="26842" y="0"/>
                    </a:lnTo>
                    <a:close/>
                  </a:path>
                </a:pathLst>
              </a:custGeom>
              <a:solidFill>
                <a:srgbClr val="073763"/>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33"/>
              <p:cNvSpPr/>
              <p:nvPr/>
            </p:nvSpPr>
            <p:spPr>
              <a:xfrm>
                <a:off x="-6140700" y="-148600"/>
                <a:ext cx="826975" cy="1080150"/>
              </a:xfrm>
              <a:custGeom>
                <a:avLst/>
                <a:gdLst/>
                <a:ahLst/>
                <a:cxnLst/>
                <a:rect l="l" t="t" r="r" b="b"/>
                <a:pathLst>
                  <a:path w="33079" h="43206" extrusionOk="0">
                    <a:moveTo>
                      <a:pt x="17709" y="1"/>
                    </a:moveTo>
                    <a:cubicBezTo>
                      <a:pt x="10543" y="1"/>
                      <a:pt x="2951" y="2170"/>
                      <a:pt x="1828" y="6403"/>
                    </a:cubicBezTo>
                    <a:cubicBezTo>
                      <a:pt x="1" y="13111"/>
                      <a:pt x="8064" y="42735"/>
                      <a:pt x="8064" y="42735"/>
                    </a:cubicBezTo>
                    <a:cubicBezTo>
                      <a:pt x="9879" y="43065"/>
                      <a:pt x="11635" y="43206"/>
                      <a:pt x="13312" y="43206"/>
                    </a:cubicBezTo>
                    <a:cubicBezTo>
                      <a:pt x="22971" y="43206"/>
                      <a:pt x="29960" y="38532"/>
                      <a:pt x="29960" y="38532"/>
                    </a:cubicBezTo>
                    <a:cubicBezTo>
                      <a:pt x="29960" y="38532"/>
                      <a:pt x="33078" y="4912"/>
                      <a:pt x="28263" y="2130"/>
                    </a:cubicBezTo>
                    <a:cubicBezTo>
                      <a:pt x="25731" y="704"/>
                      <a:pt x="21789" y="1"/>
                      <a:pt x="17709" y="1"/>
                    </a:cubicBezTo>
                    <a:close/>
                  </a:path>
                </a:pathLst>
              </a:custGeom>
              <a:solidFill>
                <a:srgbClr val="0B539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33"/>
              <p:cNvSpPr/>
              <p:nvPr/>
            </p:nvSpPr>
            <p:spPr>
              <a:xfrm>
                <a:off x="-6067900" y="2868500"/>
                <a:ext cx="303425" cy="43300"/>
              </a:xfrm>
              <a:custGeom>
                <a:avLst/>
                <a:gdLst/>
                <a:ahLst/>
                <a:cxnLst/>
                <a:rect l="l" t="t" r="r" b="b"/>
                <a:pathLst>
                  <a:path w="12137" h="1732" extrusionOk="0">
                    <a:moveTo>
                      <a:pt x="272" y="0"/>
                    </a:moveTo>
                    <a:lnTo>
                      <a:pt x="0" y="1220"/>
                    </a:lnTo>
                    <a:cubicBezTo>
                      <a:pt x="0" y="1220"/>
                      <a:pt x="1205" y="1731"/>
                      <a:pt x="3275" y="1731"/>
                    </a:cubicBezTo>
                    <a:cubicBezTo>
                      <a:pt x="4310" y="1731"/>
                      <a:pt x="5560" y="1603"/>
                      <a:pt x="6985" y="1220"/>
                    </a:cubicBezTo>
                    <a:lnTo>
                      <a:pt x="11930" y="1220"/>
                    </a:lnTo>
                    <a:cubicBezTo>
                      <a:pt x="11930" y="1220"/>
                      <a:pt x="12136" y="813"/>
                      <a:pt x="11930" y="136"/>
                    </a:cubicBezTo>
                    <a:cubicBezTo>
                      <a:pt x="11636" y="194"/>
                      <a:pt x="11334" y="216"/>
                      <a:pt x="11021" y="216"/>
                    </a:cubicBezTo>
                    <a:cubicBezTo>
                      <a:pt x="10102" y="216"/>
                      <a:pt x="9088" y="28"/>
                      <a:pt x="7907" y="28"/>
                    </a:cubicBezTo>
                    <a:cubicBezTo>
                      <a:pt x="7172" y="28"/>
                      <a:pt x="6373" y="101"/>
                      <a:pt x="5493" y="336"/>
                    </a:cubicBezTo>
                    <a:cubicBezTo>
                      <a:pt x="4838" y="530"/>
                      <a:pt x="4183" y="612"/>
                      <a:pt x="3541" y="612"/>
                    </a:cubicBezTo>
                    <a:cubicBezTo>
                      <a:pt x="2388" y="612"/>
                      <a:pt x="1275" y="348"/>
                      <a:pt x="2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33"/>
              <p:cNvSpPr/>
              <p:nvPr/>
            </p:nvSpPr>
            <p:spPr>
              <a:xfrm>
                <a:off x="-5561175" y="2217775"/>
                <a:ext cx="274550" cy="44150"/>
              </a:xfrm>
              <a:custGeom>
                <a:avLst/>
                <a:gdLst/>
                <a:ahLst/>
                <a:cxnLst/>
                <a:rect l="l" t="t" r="r" b="b"/>
                <a:pathLst>
                  <a:path w="10982" h="1766" extrusionOk="0">
                    <a:moveTo>
                      <a:pt x="1" y="1"/>
                    </a:moveTo>
                    <a:cubicBezTo>
                      <a:pt x="1" y="543"/>
                      <a:pt x="137" y="1015"/>
                      <a:pt x="473" y="1286"/>
                    </a:cubicBezTo>
                    <a:cubicBezTo>
                      <a:pt x="1044" y="1640"/>
                      <a:pt x="1815" y="1766"/>
                      <a:pt x="2622" y="1766"/>
                    </a:cubicBezTo>
                    <a:cubicBezTo>
                      <a:pt x="4594" y="1766"/>
                      <a:pt x="6779" y="1015"/>
                      <a:pt x="6779" y="1015"/>
                    </a:cubicBezTo>
                    <a:lnTo>
                      <a:pt x="10846" y="1015"/>
                    </a:lnTo>
                    <a:cubicBezTo>
                      <a:pt x="10846" y="1015"/>
                      <a:pt x="10982" y="744"/>
                      <a:pt x="10982" y="337"/>
                    </a:cubicBezTo>
                    <a:cubicBezTo>
                      <a:pt x="10145" y="201"/>
                      <a:pt x="9369" y="141"/>
                      <a:pt x="8628" y="141"/>
                    </a:cubicBezTo>
                    <a:cubicBezTo>
                      <a:pt x="7147" y="141"/>
                      <a:pt x="5807" y="382"/>
                      <a:pt x="4404" y="744"/>
                    </a:cubicBezTo>
                    <a:cubicBezTo>
                      <a:pt x="3921" y="870"/>
                      <a:pt x="3452" y="925"/>
                      <a:pt x="3006" y="925"/>
                    </a:cubicBezTo>
                    <a:cubicBezTo>
                      <a:pt x="1764" y="925"/>
                      <a:pt x="699" y="49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33"/>
              <p:cNvSpPr/>
              <p:nvPr/>
            </p:nvSpPr>
            <p:spPr>
              <a:xfrm>
                <a:off x="-5510325" y="-125850"/>
                <a:ext cx="982850" cy="404600"/>
              </a:xfrm>
              <a:custGeom>
                <a:avLst/>
                <a:gdLst/>
                <a:ahLst/>
                <a:cxnLst/>
                <a:rect l="l" t="t" r="r" b="b"/>
                <a:pathLst>
                  <a:path w="39314" h="16184" extrusionOk="0">
                    <a:moveTo>
                      <a:pt x="0" y="0"/>
                    </a:moveTo>
                    <a:lnTo>
                      <a:pt x="1220" y="13763"/>
                    </a:lnTo>
                    <a:cubicBezTo>
                      <a:pt x="1220" y="13763"/>
                      <a:pt x="12797" y="16184"/>
                      <a:pt x="18481" y="16184"/>
                    </a:cubicBezTo>
                    <a:cubicBezTo>
                      <a:pt x="19173" y="16184"/>
                      <a:pt x="19778" y="16148"/>
                      <a:pt x="20264" y="16067"/>
                    </a:cubicBezTo>
                    <a:cubicBezTo>
                      <a:pt x="24673" y="15319"/>
                      <a:pt x="39314" y="6778"/>
                      <a:pt x="39314" y="6778"/>
                    </a:cubicBezTo>
                    <a:lnTo>
                      <a:pt x="37958" y="1969"/>
                    </a:lnTo>
                    <a:lnTo>
                      <a:pt x="19250" y="7863"/>
                    </a:lnTo>
                    <a:lnTo>
                      <a:pt x="0" y="0"/>
                    </a:lnTo>
                    <a:close/>
                  </a:path>
                </a:pathLst>
              </a:custGeom>
              <a:solidFill>
                <a:srgbClr val="0B539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33"/>
              <p:cNvSpPr/>
              <p:nvPr/>
            </p:nvSpPr>
            <p:spPr>
              <a:xfrm>
                <a:off x="-6028850" y="-770025"/>
                <a:ext cx="510000" cy="683825"/>
              </a:xfrm>
              <a:custGeom>
                <a:avLst/>
                <a:gdLst/>
                <a:ahLst/>
                <a:cxnLst/>
                <a:rect l="l" t="t" r="r" b="b"/>
                <a:pathLst>
                  <a:path w="20400" h="27353" extrusionOk="0">
                    <a:moveTo>
                      <a:pt x="10766" y="1"/>
                    </a:moveTo>
                    <a:cubicBezTo>
                      <a:pt x="8257" y="1"/>
                      <a:pt x="5586" y="1021"/>
                      <a:pt x="3454" y="2450"/>
                    </a:cubicBezTo>
                    <a:cubicBezTo>
                      <a:pt x="0" y="4755"/>
                      <a:pt x="2576" y="13431"/>
                      <a:pt x="3861" y="19802"/>
                    </a:cubicBezTo>
                    <a:cubicBezTo>
                      <a:pt x="4674" y="23734"/>
                      <a:pt x="4132" y="26787"/>
                      <a:pt x="4132" y="26787"/>
                    </a:cubicBezTo>
                    <a:cubicBezTo>
                      <a:pt x="4906" y="27197"/>
                      <a:pt x="5862" y="27353"/>
                      <a:pt x="6868" y="27353"/>
                    </a:cubicBezTo>
                    <a:cubicBezTo>
                      <a:pt x="10007" y="27353"/>
                      <a:pt x="13622" y="25838"/>
                      <a:pt x="13622" y="25838"/>
                    </a:cubicBezTo>
                    <a:cubicBezTo>
                      <a:pt x="13622" y="25838"/>
                      <a:pt x="13557" y="23398"/>
                      <a:pt x="13350" y="21500"/>
                    </a:cubicBezTo>
                    <a:cubicBezTo>
                      <a:pt x="19993" y="20415"/>
                      <a:pt x="20400" y="19667"/>
                      <a:pt x="18708" y="10448"/>
                    </a:cubicBezTo>
                    <a:cubicBezTo>
                      <a:pt x="18414" y="2637"/>
                      <a:pt x="14798" y="1"/>
                      <a:pt x="10766" y="1"/>
                    </a:cubicBezTo>
                    <a:close/>
                  </a:path>
                </a:pathLst>
              </a:custGeom>
              <a:solidFill>
                <a:srgbClr val="F9C2B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33"/>
              <p:cNvSpPr/>
              <p:nvPr/>
            </p:nvSpPr>
            <p:spPr>
              <a:xfrm>
                <a:off x="-6148300" y="-848075"/>
                <a:ext cx="653850" cy="665225"/>
              </a:xfrm>
              <a:custGeom>
                <a:avLst/>
                <a:gdLst/>
                <a:ahLst/>
                <a:cxnLst/>
                <a:rect l="l" t="t" r="r" b="b"/>
                <a:pathLst>
                  <a:path w="26154" h="26609" extrusionOk="0">
                    <a:moveTo>
                      <a:pt x="15276" y="0"/>
                    </a:moveTo>
                    <a:cubicBezTo>
                      <a:pt x="11841" y="0"/>
                      <a:pt x="8029" y="1342"/>
                      <a:pt x="5049" y="5236"/>
                    </a:cubicBezTo>
                    <a:cubicBezTo>
                      <a:pt x="1" y="8146"/>
                      <a:pt x="1316" y="16065"/>
                      <a:pt x="3215" y="16065"/>
                    </a:cubicBezTo>
                    <a:cubicBezTo>
                      <a:pt x="3305" y="16065"/>
                      <a:pt x="3396" y="16047"/>
                      <a:pt x="3488" y="16011"/>
                    </a:cubicBezTo>
                    <a:lnTo>
                      <a:pt x="3488" y="16011"/>
                    </a:lnTo>
                    <a:cubicBezTo>
                      <a:pt x="3261" y="22584"/>
                      <a:pt x="4740" y="26504"/>
                      <a:pt x="6539" y="26504"/>
                    </a:cubicBezTo>
                    <a:cubicBezTo>
                      <a:pt x="6892" y="26504"/>
                      <a:pt x="7258" y="26354"/>
                      <a:pt x="7625" y="26042"/>
                    </a:cubicBezTo>
                    <a:cubicBezTo>
                      <a:pt x="8306" y="26436"/>
                      <a:pt x="8931" y="26609"/>
                      <a:pt x="9465" y="26609"/>
                    </a:cubicBezTo>
                    <a:cubicBezTo>
                      <a:pt x="10681" y="26609"/>
                      <a:pt x="11425" y="25711"/>
                      <a:pt x="11285" y="24486"/>
                    </a:cubicBezTo>
                    <a:lnTo>
                      <a:pt x="11285" y="24486"/>
                    </a:lnTo>
                    <a:cubicBezTo>
                      <a:pt x="11313" y="24489"/>
                      <a:pt x="11340" y="24490"/>
                      <a:pt x="11367" y="24490"/>
                    </a:cubicBezTo>
                    <a:cubicBezTo>
                      <a:pt x="13440" y="24490"/>
                      <a:pt x="12908" y="16945"/>
                      <a:pt x="12570" y="15810"/>
                    </a:cubicBezTo>
                    <a:cubicBezTo>
                      <a:pt x="12376" y="15104"/>
                      <a:pt x="12839" y="14283"/>
                      <a:pt x="13343" y="14283"/>
                    </a:cubicBezTo>
                    <a:cubicBezTo>
                      <a:pt x="13709" y="14283"/>
                      <a:pt x="14096" y="14717"/>
                      <a:pt x="14268" y="15946"/>
                    </a:cubicBezTo>
                    <a:cubicBezTo>
                      <a:pt x="14538" y="17878"/>
                      <a:pt x="14807" y="18380"/>
                      <a:pt x="15077" y="18380"/>
                    </a:cubicBezTo>
                    <a:cubicBezTo>
                      <a:pt x="15214" y="18380"/>
                      <a:pt x="15351" y="18251"/>
                      <a:pt x="15488" y="18115"/>
                    </a:cubicBezTo>
                    <a:cubicBezTo>
                      <a:pt x="15959" y="17708"/>
                      <a:pt x="15553" y="13641"/>
                      <a:pt x="15146" y="12893"/>
                    </a:cubicBezTo>
                    <a:cubicBezTo>
                      <a:pt x="14739" y="12079"/>
                      <a:pt x="14132" y="10995"/>
                      <a:pt x="14132" y="10995"/>
                    </a:cubicBezTo>
                    <a:lnTo>
                      <a:pt x="14132" y="10995"/>
                    </a:lnTo>
                    <a:cubicBezTo>
                      <a:pt x="14132" y="10995"/>
                      <a:pt x="14147" y="10995"/>
                      <a:pt x="14175" y="10995"/>
                    </a:cubicBezTo>
                    <a:cubicBezTo>
                      <a:pt x="14540" y="10995"/>
                      <a:pt x="17076" y="10934"/>
                      <a:pt x="16572" y="9232"/>
                    </a:cubicBezTo>
                    <a:lnTo>
                      <a:pt x="16572" y="9232"/>
                    </a:lnTo>
                    <a:cubicBezTo>
                      <a:pt x="16929" y="9384"/>
                      <a:pt x="17520" y="9460"/>
                      <a:pt x="18215" y="9460"/>
                    </a:cubicBezTo>
                    <a:cubicBezTo>
                      <a:pt x="20950" y="9460"/>
                      <a:pt x="25296" y="8278"/>
                      <a:pt x="23350" y="5843"/>
                    </a:cubicBezTo>
                    <a:cubicBezTo>
                      <a:pt x="26153" y="4117"/>
                      <a:pt x="21294" y="0"/>
                      <a:pt x="15276" y="0"/>
                    </a:cubicBezTo>
                    <a:close/>
                  </a:path>
                </a:pathLst>
              </a:custGeom>
              <a:solidFill>
                <a:srgbClr val="5C3B1E"/>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33"/>
              <p:cNvSpPr/>
              <p:nvPr/>
            </p:nvSpPr>
            <p:spPr>
              <a:xfrm>
                <a:off x="-5630700" y="-105525"/>
                <a:ext cx="93275" cy="327150"/>
              </a:xfrm>
              <a:custGeom>
                <a:avLst/>
                <a:gdLst/>
                <a:ahLst/>
                <a:cxnLst/>
                <a:rect l="l" t="t" r="r" b="b"/>
                <a:pathLst>
                  <a:path w="3731" h="13086" extrusionOk="0">
                    <a:moveTo>
                      <a:pt x="2782" y="1"/>
                    </a:moveTo>
                    <a:cubicBezTo>
                      <a:pt x="2440" y="136"/>
                      <a:pt x="2169" y="342"/>
                      <a:pt x="1969" y="613"/>
                    </a:cubicBezTo>
                    <a:cubicBezTo>
                      <a:pt x="2240" y="342"/>
                      <a:pt x="2511" y="136"/>
                      <a:pt x="2782" y="1"/>
                    </a:cubicBezTo>
                    <a:close/>
                    <a:moveTo>
                      <a:pt x="1968" y="614"/>
                    </a:moveTo>
                    <a:cubicBezTo>
                      <a:pt x="1491" y="1085"/>
                      <a:pt x="1085" y="1627"/>
                      <a:pt x="814" y="2240"/>
                    </a:cubicBezTo>
                    <a:cubicBezTo>
                      <a:pt x="271" y="3460"/>
                      <a:pt x="0" y="4881"/>
                      <a:pt x="71" y="6171"/>
                    </a:cubicBezTo>
                    <a:cubicBezTo>
                      <a:pt x="71" y="7527"/>
                      <a:pt x="407" y="8883"/>
                      <a:pt x="1020" y="10103"/>
                    </a:cubicBezTo>
                    <a:cubicBezTo>
                      <a:pt x="1356" y="10710"/>
                      <a:pt x="1697" y="11252"/>
                      <a:pt x="2169" y="11730"/>
                    </a:cubicBezTo>
                    <a:cubicBezTo>
                      <a:pt x="2485" y="12088"/>
                      <a:pt x="2829" y="12388"/>
                      <a:pt x="3183" y="12667"/>
                    </a:cubicBezTo>
                    <a:lnTo>
                      <a:pt x="3183" y="12667"/>
                    </a:lnTo>
                    <a:cubicBezTo>
                      <a:pt x="2294" y="11932"/>
                      <a:pt x="1596" y="11063"/>
                      <a:pt x="1085" y="10103"/>
                    </a:cubicBezTo>
                    <a:cubicBezTo>
                      <a:pt x="477" y="8883"/>
                      <a:pt x="136" y="7527"/>
                      <a:pt x="136" y="6171"/>
                    </a:cubicBezTo>
                    <a:cubicBezTo>
                      <a:pt x="71" y="4881"/>
                      <a:pt x="342" y="3525"/>
                      <a:pt x="884" y="2305"/>
                    </a:cubicBezTo>
                    <a:cubicBezTo>
                      <a:pt x="1155" y="1698"/>
                      <a:pt x="1491" y="1085"/>
                      <a:pt x="1968" y="614"/>
                    </a:cubicBezTo>
                    <a:close/>
                    <a:moveTo>
                      <a:pt x="3183" y="12667"/>
                    </a:moveTo>
                    <a:cubicBezTo>
                      <a:pt x="3358" y="12812"/>
                      <a:pt x="3541" y="12951"/>
                      <a:pt x="3731" y="13085"/>
                    </a:cubicBezTo>
                    <a:cubicBezTo>
                      <a:pt x="3547" y="12948"/>
                      <a:pt x="3364" y="12810"/>
                      <a:pt x="3183" y="12667"/>
                    </a:cubicBezTo>
                    <a:close/>
                  </a:path>
                </a:pathLst>
              </a:cu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33"/>
              <p:cNvSpPr/>
              <p:nvPr/>
            </p:nvSpPr>
            <p:spPr>
              <a:xfrm>
                <a:off x="-5908625" y="-442675"/>
                <a:ext cx="42475" cy="206775"/>
              </a:xfrm>
              <a:custGeom>
                <a:avLst/>
                <a:gdLst/>
                <a:ahLst/>
                <a:cxnLst/>
                <a:rect l="l" t="t" r="r" b="b"/>
                <a:pathLst>
                  <a:path w="1699" h="8271" extrusionOk="0">
                    <a:moveTo>
                      <a:pt x="1" y="1"/>
                    </a:moveTo>
                    <a:lnTo>
                      <a:pt x="1" y="2170"/>
                    </a:lnTo>
                    <a:cubicBezTo>
                      <a:pt x="71" y="2913"/>
                      <a:pt x="71" y="3590"/>
                      <a:pt x="137" y="4339"/>
                    </a:cubicBezTo>
                    <a:cubicBezTo>
                      <a:pt x="272" y="5017"/>
                      <a:pt x="408" y="5759"/>
                      <a:pt x="614" y="6437"/>
                    </a:cubicBezTo>
                    <a:cubicBezTo>
                      <a:pt x="408" y="5759"/>
                      <a:pt x="343" y="5017"/>
                      <a:pt x="207" y="4339"/>
                    </a:cubicBezTo>
                    <a:cubicBezTo>
                      <a:pt x="137" y="3590"/>
                      <a:pt x="71" y="2913"/>
                      <a:pt x="71" y="2170"/>
                    </a:cubicBezTo>
                    <a:cubicBezTo>
                      <a:pt x="1" y="1421"/>
                      <a:pt x="1" y="744"/>
                      <a:pt x="1" y="1"/>
                    </a:cubicBezTo>
                    <a:close/>
                    <a:moveTo>
                      <a:pt x="614" y="6437"/>
                    </a:moveTo>
                    <a:lnTo>
                      <a:pt x="614" y="6437"/>
                    </a:lnTo>
                    <a:cubicBezTo>
                      <a:pt x="679" y="6779"/>
                      <a:pt x="814" y="7115"/>
                      <a:pt x="950" y="7457"/>
                    </a:cubicBezTo>
                    <a:cubicBezTo>
                      <a:pt x="1156" y="7793"/>
                      <a:pt x="1357" y="8064"/>
                      <a:pt x="1698" y="8270"/>
                    </a:cubicBezTo>
                    <a:cubicBezTo>
                      <a:pt x="1357" y="8064"/>
                      <a:pt x="1156" y="7793"/>
                      <a:pt x="1020" y="7457"/>
                    </a:cubicBezTo>
                    <a:cubicBezTo>
                      <a:pt x="814" y="7115"/>
                      <a:pt x="749" y="6779"/>
                      <a:pt x="614" y="6437"/>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3"/>
              <p:cNvSpPr/>
              <p:nvPr/>
            </p:nvSpPr>
            <p:spPr>
              <a:xfrm>
                <a:off x="-5984800" y="-466400"/>
                <a:ext cx="27125" cy="255850"/>
              </a:xfrm>
              <a:custGeom>
                <a:avLst/>
                <a:gdLst/>
                <a:ahLst/>
                <a:cxnLst/>
                <a:rect l="l" t="t" r="r" b="b"/>
                <a:pathLst>
                  <a:path w="1085" h="10234" extrusionOk="0">
                    <a:moveTo>
                      <a:pt x="201" y="1"/>
                    </a:moveTo>
                    <a:lnTo>
                      <a:pt x="201" y="1"/>
                    </a:lnTo>
                    <a:cubicBezTo>
                      <a:pt x="66" y="879"/>
                      <a:pt x="66" y="1693"/>
                      <a:pt x="0" y="2576"/>
                    </a:cubicBezTo>
                    <a:lnTo>
                      <a:pt x="0" y="5217"/>
                    </a:lnTo>
                    <a:cubicBezTo>
                      <a:pt x="0" y="6101"/>
                      <a:pt x="66" y="6980"/>
                      <a:pt x="201" y="7793"/>
                    </a:cubicBezTo>
                    <a:cubicBezTo>
                      <a:pt x="272" y="8270"/>
                      <a:pt x="407" y="8677"/>
                      <a:pt x="543" y="9084"/>
                    </a:cubicBezTo>
                    <a:cubicBezTo>
                      <a:pt x="407" y="8677"/>
                      <a:pt x="337" y="8270"/>
                      <a:pt x="272" y="7793"/>
                    </a:cubicBezTo>
                    <a:cubicBezTo>
                      <a:pt x="136" y="6914"/>
                      <a:pt x="66" y="6101"/>
                      <a:pt x="66" y="5217"/>
                    </a:cubicBezTo>
                    <a:cubicBezTo>
                      <a:pt x="0" y="4339"/>
                      <a:pt x="0" y="3455"/>
                      <a:pt x="66" y="2576"/>
                    </a:cubicBezTo>
                    <a:cubicBezTo>
                      <a:pt x="66" y="1693"/>
                      <a:pt x="136" y="879"/>
                      <a:pt x="201" y="1"/>
                    </a:cubicBezTo>
                    <a:close/>
                    <a:moveTo>
                      <a:pt x="543" y="9084"/>
                    </a:moveTo>
                    <a:lnTo>
                      <a:pt x="543" y="9084"/>
                    </a:lnTo>
                    <a:cubicBezTo>
                      <a:pt x="608" y="9490"/>
                      <a:pt x="814" y="9897"/>
                      <a:pt x="1085" y="10233"/>
                    </a:cubicBezTo>
                    <a:cubicBezTo>
                      <a:pt x="814" y="9897"/>
                      <a:pt x="678" y="9490"/>
                      <a:pt x="543" y="9084"/>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33"/>
              <p:cNvSpPr/>
              <p:nvPr/>
            </p:nvSpPr>
            <p:spPr>
              <a:xfrm>
                <a:off x="-6061125" y="-607100"/>
                <a:ext cx="40700" cy="137350"/>
              </a:xfrm>
              <a:custGeom>
                <a:avLst/>
                <a:gdLst/>
                <a:ahLst/>
                <a:cxnLst/>
                <a:rect l="l" t="t" r="r" b="b"/>
                <a:pathLst>
                  <a:path w="1628" h="5494" extrusionOk="0">
                    <a:moveTo>
                      <a:pt x="1627" y="0"/>
                    </a:moveTo>
                    <a:cubicBezTo>
                      <a:pt x="1519" y="147"/>
                      <a:pt x="1429" y="274"/>
                      <a:pt x="1359" y="403"/>
                    </a:cubicBezTo>
                    <a:lnTo>
                      <a:pt x="1359" y="403"/>
                    </a:lnTo>
                    <a:cubicBezTo>
                      <a:pt x="1443" y="268"/>
                      <a:pt x="1533" y="134"/>
                      <a:pt x="1627" y="0"/>
                    </a:cubicBezTo>
                    <a:close/>
                    <a:moveTo>
                      <a:pt x="1359" y="403"/>
                    </a:moveTo>
                    <a:cubicBezTo>
                      <a:pt x="1144" y="748"/>
                      <a:pt x="962" y="1102"/>
                      <a:pt x="814" y="1491"/>
                    </a:cubicBezTo>
                    <a:cubicBezTo>
                      <a:pt x="950" y="1220"/>
                      <a:pt x="1085" y="949"/>
                      <a:pt x="1221" y="748"/>
                    </a:cubicBezTo>
                    <a:cubicBezTo>
                      <a:pt x="1253" y="624"/>
                      <a:pt x="1299" y="513"/>
                      <a:pt x="1359" y="403"/>
                    </a:cubicBezTo>
                    <a:close/>
                    <a:moveTo>
                      <a:pt x="814" y="1491"/>
                    </a:moveTo>
                    <a:lnTo>
                      <a:pt x="814" y="1491"/>
                    </a:lnTo>
                    <a:cubicBezTo>
                      <a:pt x="613" y="1969"/>
                      <a:pt x="407" y="2511"/>
                      <a:pt x="272" y="3053"/>
                    </a:cubicBezTo>
                    <a:cubicBezTo>
                      <a:pt x="207" y="3595"/>
                      <a:pt x="71" y="4137"/>
                      <a:pt x="71" y="4680"/>
                    </a:cubicBezTo>
                    <a:cubicBezTo>
                      <a:pt x="136" y="4137"/>
                      <a:pt x="207" y="3595"/>
                      <a:pt x="342" y="3053"/>
                    </a:cubicBezTo>
                    <a:cubicBezTo>
                      <a:pt x="478" y="2511"/>
                      <a:pt x="613" y="1969"/>
                      <a:pt x="814" y="1491"/>
                    </a:cubicBezTo>
                    <a:close/>
                    <a:moveTo>
                      <a:pt x="71" y="4680"/>
                    </a:moveTo>
                    <a:lnTo>
                      <a:pt x="71" y="4680"/>
                    </a:lnTo>
                    <a:cubicBezTo>
                      <a:pt x="1" y="4951"/>
                      <a:pt x="1" y="5222"/>
                      <a:pt x="1" y="5493"/>
                    </a:cubicBezTo>
                    <a:cubicBezTo>
                      <a:pt x="1" y="5222"/>
                      <a:pt x="71" y="4951"/>
                      <a:pt x="71" y="4680"/>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33"/>
              <p:cNvSpPr/>
              <p:nvPr/>
            </p:nvSpPr>
            <p:spPr>
              <a:xfrm>
                <a:off x="-5866175" y="-630825"/>
                <a:ext cx="71200" cy="71175"/>
              </a:xfrm>
              <a:custGeom>
                <a:avLst/>
                <a:gdLst/>
                <a:ahLst/>
                <a:cxnLst/>
                <a:rect l="l" t="t" r="r" b="b"/>
                <a:pathLst>
                  <a:path w="2848" h="2847" extrusionOk="0">
                    <a:moveTo>
                      <a:pt x="0" y="0"/>
                    </a:moveTo>
                    <a:cubicBezTo>
                      <a:pt x="336" y="0"/>
                      <a:pt x="608" y="206"/>
                      <a:pt x="879" y="407"/>
                    </a:cubicBezTo>
                    <a:cubicBezTo>
                      <a:pt x="678" y="206"/>
                      <a:pt x="337" y="0"/>
                      <a:pt x="0" y="0"/>
                    </a:cubicBezTo>
                    <a:close/>
                    <a:moveTo>
                      <a:pt x="879" y="407"/>
                    </a:moveTo>
                    <a:lnTo>
                      <a:pt x="879" y="407"/>
                    </a:lnTo>
                    <a:cubicBezTo>
                      <a:pt x="1150" y="678"/>
                      <a:pt x="1356" y="949"/>
                      <a:pt x="1556" y="1155"/>
                    </a:cubicBezTo>
                    <a:cubicBezTo>
                      <a:pt x="1828" y="1426"/>
                      <a:pt x="2034" y="1762"/>
                      <a:pt x="2234" y="2034"/>
                    </a:cubicBezTo>
                    <a:lnTo>
                      <a:pt x="2847" y="2847"/>
                    </a:lnTo>
                    <a:cubicBezTo>
                      <a:pt x="2440" y="2240"/>
                      <a:pt x="2099" y="1697"/>
                      <a:pt x="1627" y="1155"/>
                    </a:cubicBezTo>
                    <a:cubicBezTo>
                      <a:pt x="1421" y="884"/>
                      <a:pt x="1150" y="613"/>
                      <a:pt x="879" y="407"/>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33"/>
              <p:cNvSpPr/>
              <p:nvPr/>
            </p:nvSpPr>
            <p:spPr>
              <a:xfrm>
                <a:off x="-5795000" y="-674900"/>
                <a:ext cx="61025" cy="67825"/>
              </a:xfrm>
              <a:custGeom>
                <a:avLst/>
                <a:gdLst/>
                <a:ahLst/>
                <a:cxnLst/>
                <a:rect l="l" t="t" r="r" b="b"/>
                <a:pathLst>
                  <a:path w="2441" h="2713" extrusionOk="0">
                    <a:moveTo>
                      <a:pt x="0" y="1"/>
                    </a:moveTo>
                    <a:lnTo>
                      <a:pt x="0" y="1"/>
                    </a:lnTo>
                    <a:cubicBezTo>
                      <a:pt x="336" y="136"/>
                      <a:pt x="607" y="272"/>
                      <a:pt x="878" y="407"/>
                    </a:cubicBezTo>
                    <a:cubicBezTo>
                      <a:pt x="1150" y="614"/>
                      <a:pt x="1421" y="749"/>
                      <a:pt x="1627" y="1020"/>
                    </a:cubicBezTo>
                    <a:cubicBezTo>
                      <a:pt x="1898" y="1221"/>
                      <a:pt x="2099" y="1492"/>
                      <a:pt x="2234" y="1763"/>
                    </a:cubicBezTo>
                    <a:cubicBezTo>
                      <a:pt x="2099" y="1492"/>
                      <a:pt x="1898" y="1221"/>
                      <a:pt x="1692" y="950"/>
                    </a:cubicBezTo>
                    <a:cubicBezTo>
                      <a:pt x="1220" y="478"/>
                      <a:pt x="607" y="207"/>
                      <a:pt x="0" y="1"/>
                    </a:cubicBezTo>
                    <a:close/>
                    <a:moveTo>
                      <a:pt x="2234" y="1763"/>
                    </a:moveTo>
                    <a:lnTo>
                      <a:pt x="2305" y="2034"/>
                    </a:lnTo>
                    <a:cubicBezTo>
                      <a:pt x="2305" y="2105"/>
                      <a:pt x="2305" y="2170"/>
                      <a:pt x="2370" y="2240"/>
                    </a:cubicBezTo>
                    <a:lnTo>
                      <a:pt x="2370" y="2376"/>
                    </a:lnTo>
                    <a:lnTo>
                      <a:pt x="2370" y="2511"/>
                    </a:lnTo>
                    <a:lnTo>
                      <a:pt x="2440" y="2712"/>
                    </a:lnTo>
                    <a:cubicBezTo>
                      <a:pt x="2440" y="2441"/>
                      <a:pt x="2370" y="2105"/>
                      <a:pt x="2234" y="1763"/>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33"/>
              <p:cNvSpPr/>
              <p:nvPr/>
            </p:nvSpPr>
            <p:spPr>
              <a:xfrm>
                <a:off x="-5801800" y="-749450"/>
                <a:ext cx="130450" cy="57625"/>
              </a:xfrm>
              <a:custGeom>
                <a:avLst/>
                <a:gdLst/>
                <a:ahLst/>
                <a:cxnLst/>
                <a:rect l="l" t="t" r="r" b="b"/>
                <a:pathLst>
                  <a:path w="5218" h="2305" extrusionOk="0">
                    <a:moveTo>
                      <a:pt x="1" y="0"/>
                    </a:moveTo>
                    <a:lnTo>
                      <a:pt x="1" y="0"/>
                    </a:lnTo>
                    <a:cubicBezTo>
                      <a:pt x="473" y="136"/>
                      <a:pt x="879" y="271"/>
                      <a:pt x="1357" y="407"/>
                    </a:cubicBezTo>
                    <a:cubicBezTo>
                      <a:pt x="1828" y="543"/>
                      <a:pt x="2306" y="678"/>
                      <a:pt x="2712" y="884"/>
                    </a:cubicBezTo>
                    <a:cubicBezTo>
                      <a:pt x="3184" y="1020"/>
                      <a:pt x="3661" y="1220"/>
                      <a:pt x="4068" y="1427"/>
                    </a:cubicBezTo>
                    <a:cubicBezTo>
                      <a:pt x="3661" y="1155"/>
                      <a:pt x="3184" y="949"/>
                      <a:pt x="2777" y="814"/>
                    </a:cubicBezTo>
                    <a:cubicBezTo>
                      <a:pt x="1828" y="478"/>
                      <a:pt x="950" y="206"/>
                      <a:pt x="1" y="0"/>
                    </a:cubicBezTo>
                    <a:close/>
                    <a:moveTo>
                      <a:pt x="4068" y="1427"/>
                    </a:moveTo>
                    <a:lnTo>
                      <a:pt x="4675" y="1833"/>
                    </a:lnTo>
                    <a:lnTo>
                      <a:pt x="4946" y="2034"/>
                    </a:lnTo>
                    <a:lnTo>
                      <a:pt x="5217" y="2305"/>
                    </a:lnTo>
                    <a:cubicBezTo>
                      <a:pt x="4881" y="1898"/>
                      <a:pt x="4475" y="1627"/>
                      <a:pt x="4068" y="1427"/>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33"/>
              <p:cNvSpPr/>
              <p:nvPr/>
            </p:nvSpPr>
            <p:spPr>
              <a:xfrm>
                <a:off x="-4364825" y="-30950"/>
                <a:ext cx="49100" cy="12900"/>
              </a:xfrm>
              <a:custGeom>
                <a:avLst/>
                <a:gdLst/>
                <a:ahLst/>
                <a:cxnLst/>
                <a:rect l="l" t="t" r="r" b="b"/>
                <a:pathLst>
                  <a:path w="1964" h="516" extrusionOk="0">
                    <a:moveTo>
                      <a:pt x="1964" y="0"/>
                    </a:moveTo>
                    <a:cubicBezTo>
                      <a:pt x="1828" y="136"/>
                      <a:pt x="1693" y="206"/>
                      <a:pt x="1557" y="271"/>
                    </a:cubicBezTo>
                    <a:cubicBezTo>
                      <a:pt x="1357" y="342"/>
                      <a:pt x="1221" y="407"/>
                      <a:pt x="1015" y="477"/>
                    </a:cubicBezTo>
                    <a:cubicBezTo>
                      <a:pt x="1221" y="477"/>
                      <a:pt x="1422" y="407"/>
                      <a:pt x="1557" y="342"/>
                    </a:cubicBezTo>
                    <a:cubicBezTo>
                      <a:pt x="1628" y="271"/>
                      <a:pt x="1693" y="206"/>
                      <a:pt x="1763" y="206"/>
                    </a:cubicBezTo>
                    <a:lnTo>
                      <a:pt x="1964" y="0"/>
                    </a:lnTo>
                    <a:close/>
                    <a:moveTo>
                      <a:pt x="1" y="342"/>
                    </a:moveTo>
                    <a:lnTo>
                      <a:pt x="1" y="342"/>
                    </a:lnTo>
                    <a:cubicBezTo>
                      <a:pt x="215" y="469"/>
                      <a:pt x="432" y="516"/>
                      <a:pt x="647" y="516"/>
                    </a:cubicBezTo>
                    <a:cubicBezTo>
                      <a:pt x="770" y="516"/>
                      <a:pt x="893" y="501"/>
                      <a:pt x="1015" y="477"/>
                    </a:cubicBezTo>
                    <a:lnTo>
                      <a:pt x="543" y="477"/>
                    </a:lnTo>
                    <a:cubicBezTo>
                      <a:pt x="337" y="477"/>
                      <a:pt x="202" y="407"/>
                      <a:pt x="1" y="342"/>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33"/>
              <p:cNvSpPr/>
              <p:nvPr/>
            </p:nvSpPr>
            <p:spPr>
              <a:xfrm>
                <a:off x="-4388525" y="11475"/>
                <a:ext cx="38925" cy="5025"/>
              </a:xfrm>
              <a:custGeom>
                <a:avLst/>
                <a:gdLst/>
                <a:ahLst/>
                <a:cxnLst/>
                <a:rect l="l" t="t" r="r" b="b"/>
                <a:pathLst>
                  <a:path w="1557" h="201" extrusionOk="0">
                    <a:moveTo>
                      <a:pt x="0" y="0"/>
                    </a:moveTo>
                    <a:cubicBezTo>
                      <a:pt x="55" y="56"/>
                      <a:pt x="162" y="115"/>
                      <a:pt x="276" y="131"/>
                    </a:cubicBezTo>
                    <a:lnTo>
                      <a:pt x="276" y="131"/>
                    </a:lnTo>
                    <a:cubicBezTo>
                      <a:pt x="176" y="99"/>
                      <a:pt x="82" y="56"/>
                      <a:pt x="0" y="0"/>
                    </a:cubicBezTo>
                    <a:close/>
                    <a:moveTo>
                      <a:pt x="276" y="131"/>
                    </a:moveTo>
                    <a:lnTo>
                      <a:pt x="276" y="131"/>
                    </a:lnTo>
                    <a:cubicBezTo>
                      <a:pt x="422" y="178"/>
                      <a:pt x="583" y="201"/>
                      <a:pt x="743" y="201"/>
                    </a:cubicBezTo>
                    <a:cubicBezTo>
                      <a:pt x="607" y="136"/>
                      <a:pt x="472" y="136"/>
                      <a:pt x="336" y="136"/>
                    </a:cubicBezTo>
                    <a:cubicBezTo>
                      <a:pt x="316" y="136"/>
                      <a:pt x="296" y="134"/>
                      <a:pt x="276" y="131"/>
                    </a:cubicBezTo>
                    <a:close/>
                    <a:moveTo>
                      <a:pt x="1556" y="136"/>
                    </a:moveTo>
                    <a:cubicBezTo>
                      <a:pt x="1285" y="201"/>
                      <a:pt x="1014" y="201"/>
                      <a:pt x="743" y="201"/>
                    </a:cubicBezTo>
                    <a:lnTo>
                      <a:pt x="1150" y="201"/>
                    </a:lnTo>
                    <a:cubicBezTo>
                      <a:pt x="1285" y="201"/>
                      <a:pt x="1421" y="201"/>
                      <a:pt x="1556" y="136"/>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3"/>
              <p:cNvSpPr/>
              <p:nvPr/>
            </p:nvSpPr>
            <p:spPr>
              <a:xfrm>
                <a:off x="-4425825" y="46975"/>
                <a:ext cx="40700" cy="5200"/>
              </a:xfrm>
              <a:custGeom>
                <a:avLst/>
                <a:gdLst/>
                <a:ahLst/>
                <a:cxnLst/>
                <a:rect l="l" t="t" r="r" b="b"/>
                <a:pathLst>
                  <a:path w="1628" h="208" extrusionOk="0">
                    <a:moveTo>
                      <a:pt x="1" y="1"/>
                    </a:moveTo>
                    <a:lnTo>
                      <a:pt x="1" y="1"/>
                    </a:lnTo>
                    <a:cubicBezTo>
                      <a:pt x="8" y="5"/>
                      <a:pt x="15" y="8"/>
                      <a:pt x="22" y="11"/>
                    </a:cubicBezTo>
                    <a:lnTo>
                      <a:pt x="22" y="11"/>
                    </a:lnTo>
                    <a:cubicBezTo>
                      <a:pt x="15" y="8"/>
                      <a:pt x="8" y="4"/>
                      <a:pt x="1" y="1"/>
                    </a:cubicBezTo>
                    <a:close/>
                    <a:moveTo>
                      <a:pt x="22" y="11"/>
                    </a:moveTo>
                    <a:lnTo>
                      <a:pt x="22" y="11"/>
                    </a:lnTo>
                    <a:cubicBezTo>
                      <a:pt x="286" y="140"/>
                      <a:pt x="550" y="207"/>
                      <a:pt x="814" y="207"/>
                    </a:cubicBezTo>
                    <a:lnTo>
                      <a:pt x="1221" y="207"/>
                    </a:lnTo>
                    <a:cubicBezTo>
                      <a:pt x="1356" y="137"/>
                      <a:pt x="1492" y="137"/>
                      <a:pt x="1628" y="137"/>
                    </a:cubicBezTo>
                    <a:lnTo>
                      <a:pt x="814" y="137"/>
                    </a:lnTo>
                    <a:cubicBezTo>
                      <a:pt x="679" y="137"/>
                      <a:pt x="543" y="137"/>
                      <a:pt x="408" y="71"/>
                    </a:cubicBezTo>
                    <a:cubicBezTo>
                      <a:pt x="279" y="71"/>
                      <a:pt x="150" y="71"/>
                      <a:pt x="22" y="11"/>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3"/>
              <p:cNvSpPr/>
              <p:nvPr/>
            </p:nvSpPr>
            <p:spPr>
              <a:xfrm>
                <a:off x="-5390075" y="628300"/>
                <a:ext cx="10175" cy="174475"/>
              </a:xfrm>
              <a:custGeom>
                <a:avLst/>
                <a:gdLst/>
                <a:ahLst/>
                <a:cxnLst/>
                <a:rect l="l" t="t" r="r" b="b"/>
                <a:pathLst>
                  <a:path w="407" h="6979" extrusionOk="0">
                    <a:moveTo>
                      <a:pt x="407" y="0"/>
                    </a:moveTo>
                    <a:lnTo>
                      <a:pt x="407" y="0"/>
                    </a:lnTo>
                    <a:cubicBezTo>
                      <a:pt x="342" y="1150"/>
                      <a:pt x="271" y="2370"/>
                      <a:pt x="206" y="3525"/>
                    </a:cubicBezTo>
                    <a:lnTo>
                      <a:pt x="0" y="6979"/>
                    </a:lnTo>
                    <a:cubicBezTo>
                      <a:pt x="71" y="5829"/>
                      <a:pt x="136" y="4674"/>
                      <a:pt x="271" y="3525"/>
                    </a:cubicBezTo>
                    <a:cubicBezTo>
                      <a:pt x="271" y="2370"/>
                      <a:pt x="407" y="1150"/>
                      <a:pt x="407" y="0"/>
                    </a:cubicBezTo>
                    <a:close/>
                  </a:path>
                </a:pathLst>
              </a:cu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3"/>
              <p:cNvSpPr/>
              <p:nvPr/>
            </p:nvSpPr>
            <p:spPr>
              <a:xfrm>
                <a:off x="-323375" y="3395425"/>
                <a:ext cx="208525" cy="271425"/>
              </a:xfrm>
              <a:custGeom>
                <a:avLst/>
                <a:gdLst/>
                <a:ahLst/>
                <a:cxnLst/>
                <a:rect l="l" t="t" r="r" b="b"/>
                <a:pathLst>
                  <a:path w="8341" h="10857" extrusionOk="0">
                    <a:moveTo>
                      <a:pt x="342" y="1"/>
                    </a:moveTo>
                    <a:cubicBezTo>
                      <a:pt x="271" y="1899"/>
                      <a:pt x="71" y="3661"/>
                      <a:pt x="0" y="5494"/>
                    </a:cubicBezTo>
                    <a:cubicBezTo>
                      <a:pt x="678" y="5629"/>
                      <a:pt x="1356" y="5765"/>
                      <a:pt x="2034" y="5965"/>
                    </a:cubicBezTo>
                    <a:cubicBezTo>
                      <a:pt x="4395" y="10513"/>
                      <a:pt x="7291" y="10857"/>
                      <a:pt x="8113" y="10857"/>
                    </a:cubicBezTo>
                    <a:cubicBezTo>
                      <a:pt x="8260" y="10857"/>
                      <a:pt x="8340" y="10846"/>
                      <a:pt x="8340" y="10846"/>
                    </a:cubicBezTo>
                    <a:lnTo>
                      <a:pt x="4745" y="613"/>
                    </a:lnTo>
                    <a:lnTo>
                      <a:pt x="1697" y="613"/>
                    </a:lnTo>
                    <a:lnTo>
                      <a:pt x="342" y="1"/>
                    </a:lnTo>
                    <a:close/>
                  </a:path>
                </a:pathLst>
              </a:custGeom>
              <a:solidFill>
                <a:srgbClr val="F9C7AF"/>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33"/>
              <p:cNvSpPr/>
              <p:nvPr/>
            </p:nvSpPr>
            <p:spPr>
              <a:xfrm>
                <a:off x="-1558650" y="4193625"/>
                <a:ext cx="254225" cy="181275"/>
              </a:xfrm>
              <a:custGeom>
                <a:avLst/>
                <a:gdLst/>
                <a:ahLst/>
                <a:cxnLst/>
                <a:rect l="l" t="t" r="r" b="b"/>
                <a:pathLst>
                  <a:path w="10169" h="7251" extrusionOk="0">
                    <a:moveTo>
                      <a:pt x="8541" y="1"/>
                    </a:moveTo>
                    <a:cubicBezTo>
                      <a:pt x="6915" y="473"/>
                      <a:pt x="5217" y="744"/>
                      <a:pt x="3591" y="1085"/>
                    </a:cubicBezTo>
                    <a:cubicBezTo>
                      <a:pt x="3997" y="1899"/>
                      <a:pt x="4404" y="2712"/>
                      <a:pt x="4881" y="3525"/>
                    </a:cubicBezTo>
                    <a:cubicBezTo>
                      <a:pt x="272" y="4610"/>
                      <a:pt x="1" y="7251"/>
                      <a:pt x="1" y="7251"/>
                    </a:cubicBezTo>
                    <a:lnTo>
                      <a:pt x="10168" y="5559"/>
                    </a:lnTo>
                    <a:lnTo>
                      <a:pt x="8541" y="1"/>
                    </a:lnTo>
                    <a:close/>
                  </a:path>
                </a:pathLst>
              </a:custGeom>
              <a:solidFill>
                <a:srgbClr val="F9C7AF"/>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33"/>
              <p:cNvSpPr/>
              <p:nvPr/>
            </p:nvSpPr>
            <p:spPr>
              <a:xfrm>
                <a:off x="-1558650" y="4271575"/>
                <a:ext cx="254225" cy="103325"/>
              </a:xfrm>
              <a:custGeom>
                <a:avLst/>
                <a:gdLst/>
                <a:ahLst/>
                <a:cxnLst/>
                <a:rect l="l" t="t" r="r" b="b"/>
                <a:pathLst>
                  <a:path w="10169" h="4133" extrusionOk="0">
                    <a:moveTo>
                      <a:pt x="9420" y="1"/>
                    </a:moveTo>
                    <a:cubicBezTo>
                      <a:pt x="8836" y="716"/>
                      <a:pt x="8014" y="934"/>
                      <a:pt x="7230" y="934"/>
                    </a:cubicBezTo>
                    <a:cubicBezTo>
                      <a:pt x="6010" y="934"/>
                      <a:pt x="4881" y="407"/>
                      <a:pt x="4881" y="407"/>
                    </a:cubicBezTo>
                    <a:cubicBezTo>
                      <a:pt x="272" y="1492"/>
                      <a:pt x="1" y="4133"/>
                      <a:pt x="1" y="4133"/>
                    </a:cubicBezTo>
                    <a:lnTo>
                      <a:pt x="10168" y="2441"/>
                    </a:lnTo>
                    <a:lnTo>
                      <a:pt x="9420" y="1"/>
                    </a:lnTo>
                    <a:close/>
                  </a:path>
                </a:pathLst>
              </a:custGeom>
              <a:solidFill>
                <a:srgbClr val="0B539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3"/>
              <p:cNvSpPr/>
              <p:nvPr/>
            </p:nvSpPr>
            <p:spPr>
              <a:xfrm>
                <a:off x="-1873825" y="2444850"/>
                <a:ext cx="1559000" cy="1775925"/>
              </a:xfrm>
              <a:custGeom>
                <a:avLst/>
                <a:gdLst/>
                <a:ahLst/>
                <a:cxnLst/>
                <a:rect l="l" t="t" r="r" b="b"/>
                <a:pathLst>
                  <a:path w="62360" h="71037" extrusionOk="0">
                    <a:moveTo>
                      <a:pt x="19793" y="1"/>
                    </a:moveTo>
                    <a:lnTo>
                      <a:pt x="3861" y="5830"/>
                    </a:lnTo>
                    <a:lnTo>
                      <a:pt x="814" y="29483"/>
                    </a:lnTo>
                    <a:cubicBezTo>
                      <a:pt x="0" y="35719"/>
                      <a:pt x="1085" y="42025"/>
                      <a:pt x="3932" y="47649"/>
                    </a:cubicBezTo>
                    <a:cubicBezTo>
                      <a:pt x="7050" y="53614"/>
                      <a:pt x="11453" y="62154"/>
                      <a:pt x="16198" y="71036"/>
                    </a:cubicBezTo>
                    <a:cubicBezTo>
                      <a:pt x="17824" y="70695"/>
                      <a:pt x="19522" y="70424"/>
                      <a:pt x="21148" y="69952"/>
                    </a:cubicBezTo>
                    <a:lnTo>
                      <a:pt x="11046" y="36332"/>
                    </a:lnTo>
                    <a:cubicBezTo>
                      <a:pt x="11046" y="36332"/>
                      <a:pt x="13692" y="21962"/>
                      <a:pt x="14842" y="20536"/>
                    </a:cubicBezTo>
                    <a:lnTo>
                      <a:pt x="29689" y="33892"/>
                    </a:lnTo>
                    <a:cubicBezTo>
                      <a:pt x="32400" y="36603"/>
                      <a:pt x="35383" y="37416"/>
                      <a:pt x="39043" y="38365"/>
                    </a:cubicBezTo>
                    <a:cubicBezTo>
                      <a:pt x="45073" y="39856"/>
                      <a:pt x="47648" y="41142"/>
                      <a:pt x="62018" y="43517"/>
                    </a:cubicBezTo>
                    <a:cubicBezTo>
                      <a:pt x="62089" y="41684"/>
                      <a:pt x="62289" y="39922"/>
                      <a:pt x="62360" y="38024"/>
                    </a:cubicBezTo>
                    <a:lnTo>
                      <a:pt x="37416" y="27791"/>
                    </a:lnTo>
                    <a:cubicBezTo>
                      <a:pt x="37416" y="27791"/>
                      <a:pt x="33620" y="22027"/>
                      <a:pt x="26164" y="12472"/>
                    </a:cubicBezTo>
                    <a:cubicBezTo>
                      <a:pt x="28062" y="7250"/>
                      <a:pt x="19793" y="1"/>
                      <a:pt x="19793" y="1"/>
                    </a:cubicBezTo>
                    <a:close/>
                  </a:path>
                </a:pathLst>
              </a:custGeom>
              <a:solidFill>
                <a:srgbClr val="073763"/>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3"/>
              <p:cNvSpPr/>
              <p:nvPr/>
            </p:nvSpPr>
            <p:spPr>
              <a:xfrm>
                <a:off x="-2009400" y="1423675"/>
                <a:ext cx="660900" cy="1195675"/>
              </a:xfrm>
              <a:custGeom>
                <a:avLst/>
                <a:gdLst/>
                <a:ahLst/>
                <a:cxnLst/>
                <a:rect l="l" t="t" r="r" b="b"/>
                <a:pathLst>
                  <a:path w="26436" h="47827" extrusionOk="0">
                    <a:moveTo>
                      <a:pt x="11831" y="1"/>
                    </a:moveTo>
                    <a:cubicBezTo>
                      <a:pt x="10819" y="1"/>
                      <a:pt x="9683" y="102"/>
                      <a:pt x="8406" y="314"/>
                    </a:cubicBezTo>
                    <a:cubicBezTo>
                      <a:pt x="2305" y="1328"/>
                      <a:pt x="4203" y="9055"/>
                      <a:pt x="2235" y="14141"/>
                    </a:cubicBezTo>
                    <a:cubicBezTo>
                      <a:pt x="337" y="19222"/>
                      <a:pt x="1" y="23766"/>
                      <a:pt x="4203" y="26001"/>
                    </a:cubicBezTo>
                    <a:cubicBezTo>
                      <a:pt x="9761" y="32714"/>
                      <a:pt x="8335" y="47826"/>
                      <a:pt x="8335" y="47826"/>
                    </a:cubicBezTo>
                    <a:cubicBezTo>
                      <a:pt x="8335" y="47826"/>
                      <a:pt x="21556" y="47083"/>
                      <a:pt x="26436" y="41184"/>
                    </a:cubicBezTo>
                    <a:cubicBezTo>
                      <a:pt x="26436" y="41184"/>
                      <a:pt x="23860" y="28376"/>
                      <a:pt x="22163" y="21934"/>
                    </a:cubicBezTo>
                    <a:cubicBezTo>
                      <a:pt x="19380" y="11164"/>
                      <a:pt x="22471" y="1"/>
                      <a:pt x="11831" y="1"/>
                    </a:cubicBezTo>
                    <a:close/>
                  </a:path>
                </a:pathLst>
              </a:custGeom>
              <a:solidFill>
                <a:srgbClr val="0B539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3"/>
              <p:cNvSpPr/>
              <p:nvPr/>
            </p:nvSpPr>
            <p:spPr>
              <a:xfrm>
                <a:off x="-1941600" y="1338250"/>
                <a:ext cx="208375" cy="266625"/>
              </a:xfrm>
              <a:custGeom>
                <a:avLst/>
                <a:gdLst/>
                <a:ahLst/>
                <a:cxnLst/>
                <a:rect l="l" t="t" r="r" b="b"/>
                <a:pathLst>
                  <a:path w="8335" h="10665" extrusionOk="0">
                    <a:moveTo>
                      <a:pt x="6507" y="0"/>
                    </a:moveTo>
                    <a:lnTo>
                      <a:pt x="0" y="3866"/>
                    </a:lnTo>
                    <a:lnTo>
                      <a:pt x="1356" y="10438"/>
                    </a:lnTo>
                    <a:cubicBezTo>
                      <a:pt x="1356" y="10438"/>
                      <a:pt x="2057" y="10664"/>
                      <a:pt x="3132" y="10664"/>
                    </a:cubicBezTo>
                    <a:cubicBezTo>
                      <a:pt x="4489" y="10664"/>
                      <a:pt x="6443" y="10304"/>
                      <a:pt x="8335" y="8676"/>
                    </a:cubicBezTo>
                    <a:lnTo>
                      <a:pt x="6507" y="0"/>
                    </a:lnTo>
                    <a:close/>
                  </a:path>
                </a:pathLst>
              </a:custGeom>
              <a:solidFill>
                <a:srgbClr val="F9C2B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33"/>
              <p:cNvSpPr/>
              <p:nvPr/>
            </p:nvSpPr>
            <p:spPr>
              <a:xfrm>
                <a:off x="-2255175" y="993325"/>
                <a:ext cx="532125" cy="545450"/>
              </a:xfrm>
              <a:custGeom>
                <a:avLst/>
                <a:gdLst/>
                <a:ahLst/>
                <a:cxnLst/>
                <a:rect l="l" t="t" r="r" b="b"/>
                <a:pathLst>
                  <a:path w="21285" h="21818" extrusionOk="0">
                    <a:moveTo>
                      <a:pt x="13593" y="1"/>
                    </a:moveTo>
                    <a:cubicBezTo>
                      <a:pt x="11519" y="1"/>
                      <a:pt x="9261" y="885"/>
                      <a:pt x="7321" y="1938"/>
                    </a:cubicBezTo>
                    <a:cubicBezTo>
                      <a:pt x="1" y="5799"/>
                      <a:pt x="5017" y="13596"/>
                      <a:pt x="5694" y="16850"/>
                    </a:cubicBezTo>
                    <a:cubicBezTo>
                      <a:pt x="6344" y="19614"/>
                      <a:pt x="6736" y="21818"/>
                      <a:pt x="10332" y="21818"/>
                    </a:cubicBezTo>
                    <a:cubicBezTo>
                      <a:pt x="10878" y="21818"/>
                      <a:pt x="11497" y="21767"/>
                      <a:pt x="12202" y="21660"/>
                    </a:cubicBezTo>
                    <a:cubicBezTo>
                      <a:pt x="20406" y="20440"/>
                      <a:pt x="21284" y="12035"/>
                      <a:pt x="19929" y="7697"/>
                    </a:cubicBezTo>
                    <a:cubicBezTo>
                      <a:pt x="19208" y="1847"/>
                      <a:pt x="16592" y="1"/>
                      <a:pt x="13593" y="1"/>
                    </a:cubicBezTo>
                    <a:close/>
                  </a:path>
                </a:pathLst>
              </a:custGeom>
              <a:solidFill>
                <a:srgbClr val="F9C2B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33"/>
              <p:cNvSpPr/>
              <p:nvPr/>
            </p:nvSpPr>
            <p:spPr>
              <a:xfrm>
                <a:off x="-2051825" y="1379350"/>
                <a:ext cx="30525" cy="43650"/>
              </a:xfrm>
              <a:custGeom>
                <a:avLst/>
                <a:gdLst/>
                <a:ahLst/>
                <a:cxnLst/>
                <a:rect l="l" t="t" r="r" b="b"/>
                <a:pathLst>
                  <a:path w="1221" h="1746" extrusionOk="0">
                    <a:moveTo>
                      <a:pt x="443" y="0"/>
                    </a:moveTo>
                    <a:cubicBezTo>
                      <a:pt x="375" y="0"/>
                      <a:pt x="307" y="18"/>
                      <a:pt x="272" y="53"/>
                    </a:cubicBezTo>
                    <a:cubicBezTo>
                      <a:pt x="136" y="118"/>
                      <a:pt x="71" y="254"/>
                      <a:pt x="1" y="389"/>
                    </a:cubicBezTo>
                    <a:lnTo>
                      <a:pt x="1" y="796"/>
                    </a:lnTo>
                    <a:cubicBezTo>
                      <a:pt x="71" y="1067"/>
                      <a:pt x="272" y="1273"/>
                      <a:pt x="478" y="1409"/>
                    </a:cubicBezTo>
                    <a:cubicBezTo>
                      <a:pt x="678" y="1545"/>
                      <a:pt x="950" y="1680"/>
                      <a:pt x="1221" y="1745"/>
                    </a:cubicBezTo>
                    <a:cubicBezTo>
                      <a:pt x="950" y="1680"/>
                      <a:pt x="749" y="1545"/>
                      <a:pt x="543" y="1409"/>
                    </a:cubicBezTo>
                    <a:cubicBezTo>
                      <a:pt x="342" y="1203"/>
                      <a:pt x="136" y="1002"/>
                      <a:pt x="71" y="731"/>
                    </a:cubicBezTo>
                    <a:cubicBezTo>
                      <a:pt x="71" y="661"/>
                      <a:pt x="1" y="525"/>
                      <a:pt x="71" y="389"/>
                    </a:cubicBezTo>
                    <a:cubicBezTo>
                      <a:pt x="71" y="254"/>
                      <a:pt x="136" y="118"/>
                      <a:pt x="272" y="118"/>
                    </a:cubicBezTo>
                    <a:cubicBezTo>
                      <a:pt x="407" y="53"/>
                      <a:pt x="543" y="53"/>
                      <a:pt x="613" y="53"/>
                    </a:cubicBezTo>
                    <a:cubicBezTo>
                      <a:pt x="578" y="18"/>
                      <a:pt x="510" y="0"/>
                      <a:pt x="443" y="0"/>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33"/>
              <p:cNvSpPr/>
              <p:nvPr/>
            </p:nvSpPr>
            <p:spPr>
              <a:xfrm>
                <a:off x="-1982275" y="1431525"/>
                <a:ext cx="52475" cy="42500"/>
              </a:xfrm>
              <a:custGeom>
                <a:avLst/>
                <a:gdLst/>
                <a:ahLst/>
                <a:cxnLst/>
                <a:rect l="l" t="t" r="r" b="b"/>
                <a:pathLst>
                  <a:path w="2099" h="1700" extrusionOk="0">
                    <a:moveTo>
                      <a:pt x="2099" y="0"/>
                    </a:moveTo>
                    <a:lnTo>
                      <a:pt x="2099" y="0"/>
                    </a:lnTo>
                    <a:cubicBezTo>
                      <a:pt x="2099" y="336"/>
                      <a:pt x="1898" y="678"/>
                      <a:pt x="1692" y="878"/>
                    </a:cubicBezTo>
                    <a:cubicBezTo>
                      <a:pt x="1492" y="1149"/>
                      <a:pt x="1286" y="1355"/>
                      <a:pt x="949" y="1491"/>
                    </a:cubicBezTo>
                    <a:cubicBezTo>
                      <a:pt x="750" y="1590"/>
                      <a:pt x="514" y="1652"/>
                      <a:pt x="269" y="1652"/>
                    </a:cubicBezTo>
                    <a:cubicBezTo>
                      <a:pt x="180" y="1652"/>
                      <a:pt x="90" y="1644"/>
                      <a:pt x="0" y="1627"/>
                    </a:cubicBezTo>
                    <a:lnTo>
                      <a:pt x="0" y="1627"/>
                    </a:lnTo>
                    <a:cubicBezTo>
                      <a:pt x="127" y="1678"/>
                      <a:pt x="255" y="1700"/>
                      <a:pt x="380" y="1700"/>
                    </a:cubicBezTo>
                    <a:cubicBezTo>
                      <a:pt x="585" y="1700"/>
                      <a:pt x="781" y="1640"/>
                      <a:pt x="949" y="1556"/>
                    </a:cubicBezTo>
                    <a:cubicBezTo>
                      <a:pt x="1286" y="1420"/>
                      <a:pt x="1557" y="1220"/>
                      <a:pt x="1763" y="949"/>
                    </a:cubicBezTo>
                    <a:cubicBezTo>
                      <a:pt x="1963" y="678"/>
                      <a:pt x="2099" y="336"/>
                      <a:pt x="2099" y="0"/>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33"/>
              <p:cNvSpPr/>
              <p:nvPr/>
            </p:nvSpPr>
            <p:spPr>
              <a:xfrm>
                <a:off x="-280950" y="3410750"/>
                <a:ext cx="166100" cy="256100"/>
              </a:xfrm>
              <a:custGeom>
                <a:avLst/>
                <a:gdLst/>
                <a:ahLst/>
                <a:cxnLst/>
                <a:rect l="l" t="t" r="r" b="b"/>
                <a:pathLst>
                  <a:path w="6644" h="10244" extrusionOk="0">
                    <a:moveTo>
                      <a:pt x="0" y="0"/>
                    </a:moveTo>
                    <a:cubicBezTo>
                      <a:pt x="1963" y="2847"/>
                      <a:pt x="1286" y="3661"/>
                      <a:pt x="337" y="5352"/>
                    </a:cubicBezTo>
                    <a:cubicBezTo>
                      <a:pt x="2698" y="9900"/>
                      <a:pt x="5594" y="10244"/>
                      <a:pt x="6416" y="10244"/>
                    </a:cubicBezTo>
                    <a:cubicBezTo>
                      <a:pt x="6563" y="10244"/>
                      <a:pt x="6643" y="10233"/>
                      <a:pt x="6643" y="10233"/>
                    </a:cubicBezTo>
                    <a:lnTo>
                      <a:pt x="3048" y="0"/>
                    </a:lnTo>
                    <a:close/>
                  </a:path>
                </a:pathLst>
              </a:custGeom>
              <a:solidFill>
                <a:srgbClr val="0B539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33"/>
              <p:cNvSpPr/>
              <p:nvPr/>
            </p:nvSpPr>
            <p:spPr>
              <a:xfrm>
                <a:off x="-1802650" y="2441450"/>
                <a:ext cx="440600" cy="147400"/>
              </a:xfrm>
              <a:custGeom>
                <a:avLst/>
                <a:gdLst/>
                <a:ahLst/>
                <a:cxnLst/>
                <a:rect l="l" t="t" r="r" b="b"/>
                <a:pathLst>
                  <a:path w="17624" h="5896" extrusionOk="0">
                    <a:moveTo>
                      <a:pt x="17624" y="1"/>
                    </a:moveTo>
                    <a:cubicBezTo>
                      <a:pt x="17011" y="473"/>
                      <a:pt x="16333" y="879"/>
                      <a:pt x="15655" y="1286"/>
                    </a:cubicBezTo>
                    <a:lnTo>
                      <a:pt x="15183" y="1628"/>
                    </a:lnTo>
                    <a:lnTo>
                      <a:pt x="14641" y="1899"/>
                    </a:lnTo>
                    <a:cubicBezTo>
                      <a:pt x="14300" y="2099"/>
                      <a:pt x="13963" y="2235"/>
                      <a:pt x="13622" y="2441"/>
                    </a:cubicBezTo>
                    <a:cubicBezTo>
                      <a:pt x="15048" y="1763"/>
                      <a:pt x="16404" y="1015"/>
                      <a:pt x="17624" y="1"/>
                    </a:cubicBezTo>
                    <a:close/>
                    <a:moveTo>
                      <a:pt x="13622" y="2441"/>
                    </a:moveTo>
                    <a:lnTo>
                      <a:pt x="13622" y="2441"/>
                    </a:lnTo>
                    <a:cubicBezTo>
                      <a:pt x="12201" y="3119"/>
                      <a:pt x="10710" y="3661"/>
                      <a:pt x="9219" y="4133"/>
                    </a:cubicBezTo>
                    <a:cubicBezTo>
                      <a:pt x="8470" y="4404"/>
                      <a:pt x="7727" y="4610"/>
                      <a:pt x="6979" y="4811"/>
                    </a:cubicBezTo>
                    <a:cubicBezTo>
                      <a:pt x="7727" y="4675"/>
                      <a:pt x="8470" y="4404"/>
                      <a:pt x="9284" y="4203"/>
                    </a:cubicBezTo>
                    <a:cubicBezTo>
                      <a:pt x="10775" y="3726"/>
                      <a:pt x="12201" y="3184"/>
                      <a:pt x="13622" y="2441"/>
                    </a:cubicBezTo>
                    <a:close/>
                    <a:moveTo>
                      <a:pt x="6979" y="4811"/>
                    </a:moveTo>
                    <a:lnTo>
                      <a:pt x="6979" y="4811"/>
                    </a:lnTo>
                    <a:cubicBezTo>
                      <a:pt x="6572" y="4881"/>
                      <a:pt x="6236" y="4946"/>
                      <a:pt x="5830" y="5082"/>
                    </a:cubicBezTo>
                    <a:cubicBezTo>
                      <a:pt x="6236" y="5017"/>
                      <a:pt x="6572" y="4946"/>
                      <a:pt x="6979" y="4811"/>
                    </a:cubicBezTo>
                    <a:close/>
                    <a:moveTo>
                      <a:pt x="3525" y="5489"/>
                    </a:moveTo>
                    <a:lnTo>
                      <a:pt x="2370" y="5624"/>
                    </a:lnTo>
                    <a:cubicBezTo>
                      <a:pt x="1557" y="5760"/>
                      <a:pt x="814" y="5760"/>
                      <a:pt x="0" y="5895"/>
                    </a:cubicBezTo>
                    <a:cubicBezTo>
                      <a:pt x="814" y="5830"/>
                      <a:pt x="1557" y="5760"/>
                      <a:pt x="2370" y="5695"/>
                    </a:cubicBezTo>
                    <a:lnTo>
                      <a:pt x="3525" y="5489"/>
                    </a:lnTo>
                    <a:close/>
                  </a:path>
                </a:pathLst>
              </a:cu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33"/>
              <p:cNvSpPr/>
              <p:nvPr/>
            </p:nvSpPr>
            <p:spPr>
              <a:xfrm>
                <a:off x="-1928050" y="1853375"/>
                <a:ext cx="89775" cy="159325"/>
              </a:xfrm>
              <a:custGeom>
                <a:avLst/>
                <a:gdLst/>
                <a:ahLst/>
                <a:cxnLst/>
                <a:rect l="l" t="t" r="r" b="b"/>
                <a:pathLst>
                  <a:path w="3591" h="6373" extrusionOk="0">
                    <a:moveTo>
                      <a:pt x="272" y="1"/>
                    </a:moveTo>
                    <a:cubicBezTo>
                      <a:pt x="65" y="679"/>
                      <a:pt x="0" y="1356"/>
                      <a:pt x="0" y="2034"/>
                    </a:cubicBezTo>
                    <a:cubicBezTo>
                      <a:pt x="0" y="1356"/>
                      <a:pt x="136" y="679"/>
                      <a:pt x="272" y="1"/>
                    </a:cubicBezTo>
                    <a:close/>
                    <a:moveTo>
                      <a:pt x="0" y="2035"/>
                    </a:moveTo>
                    <a:lnTo>
                      <a:pt x="0" y="2035"/>
                    </a:lnTo>
                    <a:cubicBezTo>
                      <a:pt x="0" y="2713"/>
                      <a:pt x="66" y="3461"/>
                      <a:pt x="337" y="4068"/>
                    </a:cubicBezTo>
                    <a:cubicBezTo>
                      <a:pt x="608" y="4746"/>
                      <a:pt x="1085" y="5288"/>
                      <a:pt x="1692" y="5695"/>
                    </a:cubicBezTo>
                    <a:cubicBezTo>
                      <a:pt x="2235" y="6036"/>
                      <a:pt x="2912" y="6307"/>
                      <a:pt x="3590" y="6372"/>
                    </a:cubicBezTo>
                    <a:cubicBezTo>
                      <a:pt x="3254" y="6307"/>
                      <a:pt x="2912" y="6237"/>
                      <a:pt x="2576" y="6101"/>
                    </a:cubicBezTo>
                    <a:cubicBezTo>
                      <a:pt x="2305" y="5966"/>
                      <a:pt x="1963" y="5830"/>
                      <a:pt x="1692" y="5629"/>
                    </a:cubicBezTo>
                    <a:cubicBezTo>
                      <a:pt x="1150" y="5223"/>
                      <a:pt x="678" y="4680"/>
                      <a:pt x="407" y="4068"/>
                    </a:cubicBezTo>
                    <a:cubicBezTo>
                      <a:pt x="136" y="3461"/>
                      <a:pt x="1" y="2713"/>
                      <a:pt x="0" y="2035"/>
                    </a:cubicBezTo>
                    <a:close/>
                  </a:path>
                </a:pathLst>
              </a:custGeom>
              <a:solidFill>
                <a:srgbClr val="46275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3"/>
              <p:cNvSpPr/>
              <p:nvPr/>
            </p:nvSpPr>
            <p:spPr>
              <a:xfrm>
                <a:off x="-1582375" y="2876900"/>
                <a:ext cx="101700" cy="100075"/>
              </a:xfrm>
              <a:custGeom>
                <a:avLst/>
                <a:gdLst/>
                <a:ahLst/>
                <a:cxnLst/>
                <a:rect l="l" t="t" r="r" b="b"/>
                <a:pathLst>
                  <a:path w="4068" h="4003" extrusionOk="0">
                    <a:moveTo>
                      <a:pt x="1" y="0"/>
                    </a:moveTo>
                    <a:cubicBezTo>
                      <a:pt x="679" y="678"/>
                      <a:pt x="1357" y="1356"/>
                      <a:pt x="1964" y="2034"/>
                    </a:cubicBezTo>
                    <a:cubicBezTo>
                      <a:pt x="2712" y="2712"/>
                      <a:pt x="3320" y="3324"/>
                      <a:pt x="4068" y="4002"/>
                    </a:cubicBezTo>
                    <a:lnTo>
                      <a:pt x="2034" y="1969"/>
                    </a:lnTo>
                    <a:cubicBezTo>
                      <a:pt x="1357" y="1291"/>
                      <a:pt x="679" y="613"/>
                      <a:pt x="1" y="0"/>
                    </a:cubicBezTo>
                    <a:close/>
                  </a:path>
                </a:pathLst>
              </a:custGeom>
              <a:no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33"/>
              <p:cNvSpPr/>
              <p:nvPr/>
            </p:nvSpPr>
            <p:spPr>
              <a:xfrm>
                <a:off x="-2810975" y="1995875"/>
                <a:ext cx="240650" cy="167275"/>
              </a:xfrm>
              <a:custGeom>
                <a:avLst/>
                <a:gdLst/>
                <a:ahLst/>
                <a:cxnLst/>
                <a:rect l="l" t="t" r="r" b="b"/>
                <a:pathLst>
                  <a:path w="9626" h="6691" extrusionOk="0">
                    <a:moveTo>
                      <a:pt x="4217" y="1"/>
                    </a:moveTo>
                    <a:cubicBezTo>
                      <a:pt x="4147" y="1"/>
                      <a:pt x="4076" y="21"/>
                      <a:pt x="4002" y="65"/>
                    </a:cubicBezTo>
                    <a:cubicBezTo>
                      <a:pt x="3460" y="401"/>
                      <a:pt x="4951" y="1827"/>
                      <a:pt x="4951" y="1827"/>
                    </a:cubicBezTo>
                    <a:cubicBezTo>
                      <a:pt x="4951" y="1827"/>
                      <a:pt x="0" y="1963"/>
                      <a:pt x="136" y="2977"/>
                    </a:cubicBezTo>
                    <a:cubicBezTo>
                      <a:pt x="183" y="3310"/>
                      <a:pt x="614" y="3418"/>
                      <a:pt x="1154" y="3418"/>
                    </a:cubicBezTo>
                    <a:cubicBezTo>
                      <a:pt x="2004" y="3418"/>
                      <a:pt x="3123" y="3150"/>
                      <a:pt x="3439" y="3070"/>
                    </a:cubicBezTo>
                    <a:lnTo>
                      <a:pt x="3439" y="3070"/>
                    </a:lnTo>
                    <a:cubicBezTo>
                      <a:pt x="2901" y="3212"/>
                      <a:pt x="51" y="4015"/>
                      <a:pt x="543" y="4875"/>
                    </a:cubicBezTo>
                    <a:cubicBezTo>
                      <a:pt x="595" y="4969"/>
                      <a:pt x="701" y="5008"/>
                      <a:pt x="843" y="5008"/>
                    </a:cubicBezTo>
                    <a:cubicBezTo>
                      <a:pt x="1630" y="5008"/>
                      <a:pt x="3524" y="3791"/>
                      <a:pt x="3525" y="3790"/>
                    </a:cubicBezTo>
                    <a:lnTo>
                      <a:pt x="3525" y="3790"/>
                    </a:lnTo>
                    <a:cubicBezTo>
                      <a:pt x="3524" y="3791"/>
                      <a:pt x="814" y="5623"/>
                      <a:pt x="1356" y="6030"/>
                    </a:cubicBezTo>
                    <a:cubicBezTo>
                      <a:pt x="1420" y="6079"/>
                      <a:pt x="1499" y="6101"/>
                      <a:pt x="1589" y="6101"/>
                    </a:cubicBezTo>
                    <a:cubicBezTo>
                      <a:pt x="2283" y="6101"/>
                      <a:pt x="3652" y="4809"/>
                      <a:pt x="3946" y="4524"/>
                    </a:cubicBezTo>
                    <a:lnTo>
                      <a:pt x="3946" y="4524"/>
                    </a:lnTo>
                    <a:cubicBezTo>
                      <a:pt x="3634" y="4832"/>
                      <a:pt x="2153" y="6336"/>
                      <a:pt x="2576" y="6637"/>
                    </a:cubicBezTo>
                    <a:cubicBezTo>
                      <a:pt x="2619" y="6674"/>
                      <a:pt x="2671" y="6691"/>
                      <a:pt x="2729" y="6691"/>
                    </a:cubicBezTo>
                    <a:cubicBezTo>
                      <a:pt x="3312" y="6691"/>
                      <a:pt x="4544" y="5010"/>
                      <a:pt x="4544" y="5010"/>
                    </a:cubicBezTo>
                    <a:lnTo>
                      <a:pt x="9289" y="4875"/>
                    </a:lnTo>
                    <a:lnTo>
                      <a:pt x="9625" y="3047"/>
                    </a:lnTo>
                    <a:cubicBezTo>
                      <a:pt x="9625" y="3047"/>
                      <a:pt x="7456" y="2706"/>
                      <a:pt x="6578" y="2028"/>
                    </a:cubicBezTo>
                    <a:cubicBezTo>
                      <a:pt x="5306" y="1366"/>
                      <a:pt x="4794" y="1"/>
                      <a:pt x="4217" y="1"/>
                    </a:cubicBezTo>
                    <a:close/>
                  </a:path>
                </a:pathLst>
              </a:custGeom>
              <a:solidFill>
                <a:srgbClr val="F9C2B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33"/>
              <p:cNvSpPr/>
              <p:nvPr/>
            </p:nvSpPr>
            <p:spPr>
              <a:xfrm>
                <a:off x="-2602475" y="1721200"/>
                <a:ext cx="970925" cy="483900"/>
              </a:xfrm>
              <a:custGeom>
                <a:avLst/>
                <a:gdLst/>
                <a:ahLst/>
                <a:cxnLst/>
                <a:rect l="l" t="t" r="r" b="b"/>
                <a:pathLst>
                  <a:path w="38837" h="19356" extrusionOk="0">
                    <a:moveTo>
                      <a:pt x="31381" y="1"/>
                    </a:moveTo>
                    <a:lnTo>
                      <a:pt x="19928" y="12001"/>
                    </a:lnTo>
                    <a:cubicBezTo>
                      <a:pt x="19928" y="12001"/>
                      <a:pt x="6942" y="13280"/>
                      <a:pt x="2592" y="13280"/>
                    </a:cubicBezTo>
                    <a:cubicBezTo>
                      <a:pt x="1836" y="13280"/>
                      <a:pt x="1341" y="13241"/>
                      <a:pt x="1220" y="13151"/>
                    </a:cubicBezTo>
                    <a:cubicBezTo>
                      <a:pt x="136" y="14506"/>
                      <a:pt x="0" y="16339"/>
                      <a:pt x="0" y="16339"/>
                    </a:cubicBezTo>
                    <a:cubicBezTo>
                      <a:pt x="0" y="16339"/>
                      <a:pt x="8736" y="19356"/>
                      <a:pt x="16243" y="19356"/>
                    </a:cubicBezTo>
                    <a:cubicBezTo>
                      <a:pt x="17229" y="19356"/>
                      <a:pt x="18194" y="19304"/>
                      <a:pt x="19115" y="19186"/>
                    </a:cubicBezTo>
                    <a:cubicBezTo>
                      <a:pt x="27042" y="18166"/>
                      <a:pt x="38430" y="7392"/>
                      <a:pt x="38837" y="6850"/>
                    </a:cubicBezTo>
                    <a:lnTo>
                      <a:pt x="31381" y="1"/>
                    </a:lnTo>
                    <a:close/>
                  </a:path>
                </a:pathLst>
              </a:custGeom>
              <a:solidFill>
                <a:srgbClr val="0B539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33"/>
              <p:cNvSpPr/>
              <p:nvPr/>
            </p:nvSpPr>
            <p:spPr>
              <a:xfrm>
                <a:off x="-2253400" y="1922925"/>
                <a:ext cx="589725" cy="285325"/>
              </a:xfrm>
              <a:custGeom>
                <a:avLst/>
                <a:gdLst/>
                <a:ahLst/>
                <a:cxnLst/>
                <a:rect l="l" t="t" r="r" b="b"/>
                <a:pathLst>
                  <a:path w="23589" h="11413" extrusionOk="0">
                    <a:moveTo>
                      <a:pt x="23588" y="1"/>
                    </a:moveTo>
                    <a:lnTo>
                      <a:pt x="23588" y="1"/>
                    </a:lnTo>
                    <a:cubicBezTo>
                      <a:pt x="21891" y="1492"/>
                      <a:pt x="20264" y="3048"/>
                      <a:pt x="18437" y="4404"/>
                    </a:cubicBezTo>
                    <a:cubicBezTo>
                      <a:pt x="16675" y="5759"/>
                      <a:pt x="14842" y="7115"/>
                      <a:pt x="12879" y="8200"/>
                    </a:cubicBezTo>
                    <a:cubicBezTo>
                      <a:pt x="10910" y="9284"/>
                      <a:pt x="8877" y="10233"/>
                      <a:pt x="6708" y="10846"/>
                    </a:cubicBezTo>
                    <a:cubicBezTo>
                      <a:pt x="8877" y="10303"/>
                      <a:pt x="10981" y="9355"/>
                      <a:pt x="12944" y="8270"/>
                    </a:cubicBezTo>
                    <a:cubicBezTo>
                      <a:pt x="14912" y="7115"/>
                      <a:pt x="16740" y="5830"/>
                      <a:pt x="18502" y="4404"/>
                    </a:cubicBezTo>
                    <a:cubicBezTo>
                      <a:pt x="19386" y="3726"/>
                      <a:pt x="20264" y="2983"/>
                      <a:pt x="21078" y="2305"/>
                    </a:cubicBezTo>
                    <a:lnTo>
                      <a:pt x="23588" y="1"/>
                    </a:lnTo>
                    <a:close/>
                    <a:moveTo>
                      <a:pt x="0" y="11182"/>
                    </a:moveTo>
                    <a:cubicBezTo>
                      <a:pt x="119" y="11204"/>
                      <a:pt x="238" y="11223"/>
                      <a:pt x="357" y="11242"/>
                    </a:cubicBezTo>
                    <a:lnTo>
                      <a:pt x="357" y="11242"/>
                    </a:lnTo>
                    <a:cubicBezTo>
                      <a:pt x="239" y="11223"/>
                      <a:pt x="120" y="11203"/>
                      <a:pt x="0" y="11182"/>
                    </a:cubicBezTo>
                    <a:close/>
                    <a:moveTo>
                      <a:pt x="6706" y="10846"/>
                    </a:moveTo>
                    <a:cubicBezTo>
                      <a:pt x="5327" y="11191"/>
                      <a:pt x="3893" y="11397"/>
                      <a:pt x="2456" y="11397"/>
                    </a:cubicBezTo>
                    <a:cubicBezTo>
                      <a:pt x="1755" y="11397"/>
                      <a:pt x="1053" y="11348"/>
                      <a:pt x="357" y="11242"/>
                    </a:cubicBezTo>
                    <a:lnTo>
                      <a:pt x="357" y="11242"/>
                    </a:lnTo>
                    <a:cubicBezTo>
                      <a:pt x="1095" y="11356"/>
                      <a:pt x="1811" y="11412"/>
                      <a:pt x="2543" y="11412"/>
                    </a:cubicBezTo>
                    <a:cubicBezTo>
                      <a:pt x="2822" y="11412"/>
                      <a:pt x="3104" y="11404"/>
                      <a:pt x="3389" y="11388"/>
                    </a:cubicBezTo>
                    <a:cubicBezTo>
                      <a:pt x="4473" y="11318"/>
                      <a:pt x="5622" y="11117"/>
                      <a:pt x="6706" y="10846"/>
                    </a:cubicBezTo>
                    <a:close/>
                  </a:path>
                </a:pathLst>
              </a:cu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33"/>
              <p:cNvSpPr/>
              <p:nvPr/>
            </p:nvSpPr>
            <p:spPr>
              <a:xfrm>
                <a:off x="-2283900" y="930875"/>
                <a:ext cx="968425" cy="1009300"/>
              </a:xfrm>
              <a:custGeom>
                <a:avLst/>
                <a:gdLst/>
                <a:ahLst/>
                <a:cxnLst/>
                <a:rect l="l" t="t" r="r" b="b"/>
                <a:pathLst>
                  <a:path w="38737" h="40372" extrusionOk="0">
                    <a:moveTo>
                      <a:pt x="14012" y="0"/>
                    </a:moveTo>
                    <a:cubicBezTo>
                      <a:pt x="12614" y="0"/>
                      <a:pt x="11274" y="412"/>
                      <a:pt x="10168" y="1519"/>
                    </a:cubicBezTo>
                    <a:cubicBezTo>
                      <a:pt x="6643" y="5043"/>
                      <a:pt x="0" y="4300"/>
                      <a:pt x="4881" y="13383"/>
                    </a:cubicBezTo>
                    <a:cubicBezTo>
                      <a:pt x="6437" y="12364"/>
                      <a:pt x="8405" y="9858"/>
                      <a:pt x="8405" y="9858"/>
                    </a:cubicBezTo>
                    <a:cubicBezTo>
                      <a:pt x="8405" y="9858"/>
                      <a:pt x="13014" y="12770"/>
                      <a:pt x="16062" y="13448"/>
                    </a:cubicBezTo>
                    <a:cubicBezTo>
                      <a:pt x="19044" y="14126"/>
                      <a:pt x="20264" y="16637"/>
                      <a:pt x="20741" y="18806"/>
                    </a:cubicBezTo>
                    <a:cubicBezTo>
                      <a:pt x="21148" y="21040"/>
                      <a:pt x="21620" y="25719"/>
                      <a:pt x="24808" y="27547"/>
                    </a:cubicBezTo>
                    <a:cubicBezTo>
                      <a:pt x="28062" y="29445"/>
                      <a:pt x="26365" y="37378"/>
                      <a:pt x="32807" y="40019"/>
                    </a:cubicBezTo>
                    <a:cubicBezTo>
                      <a:pt x="33395" y="40261"/>
                      <a:pt x="33907" y="40372"/>
                      <a:pt x="34348" y="40372"/>
                    </a:cubicBezTo>
                    <a:cubicBezTo>
                      <a:pt x="38736" y="40372"/>
                      <a:pt x="36219" y="29409"/>
                      <a:pt x="33756" y="27005"/>
                    </a:cubicBezTo>
                    <a:cubicBezTo>
                      <a:pt x="31109" y="24293"/>
                      <a:pt x="34499" y="17857"/>
                      <a:pt x="28740" y="13790"/>
                    </a:cubicBezTo>
                    <a:cubicBezTo>
                      <a:pt x="22976" y="9788"/>
                      <a:pt x="24808" y="4365"/>
                      <a:pt x="22162" y="2945"/>
                    </a:cubicBezTo>
                    <a:cubicBezTo>
                      <a:pt x="20395" y="1966"/>
                      <a:pt x="17066" y="0"/>
                      <a:pt x="14012" y="0"/>
                    </a:cubicBezTo>
                    <a:close/>
                  </a:path>
                </a:pathLst>
              </a:custGeom>
              <a:solidFill>
                <a:srgbClr val="5C3B1E"/>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33"/>
              <p:cNvSpPr/>
              <p:nvPr/>
            </p:nvSpPr>
            <p:spPr>
              <a:xfrm>
                <a:off x="-5674775" y="-592075"/>
                <a:ext cx="94925" cy="137775"/>
              </a:xfrm>
              <a:custGeom>
                <a:avLst/>
                <a:gdLst/>
                <a:ahLst/>
                <a:cxnLst/>
                <a:rect l="l" t="t" r="r" b="b"/>
                <a:pathLst>
                  <a:path w="3797" h="5511" extrusionOk="0">
                    <a:moveTo>
                      <a:pt x="1999" y="0"/>
                    </a:moveTo>
                    <a:cubicBezTo>
                      <a:pt x="1058" y="0"/>
                      <a:pt x="264" y="1049"/>
                      <a:pt x="136" y="2517"/>
                    </a:cubicBezTo>
                    <a:cubicBezTo>
                      <a:pt x="1" y="4008"/>
                      <a:pt x="679" y="5364"/>
                      <a:pt x="1628" y="5499"/>
                    </a:cubicBezTo>
                    <a:cubicBezTo>
                      <a:pt x="1682" y="5507"/>
                      <a:pt x="1737" y="5510"/>
                      <a:pt x="1791" y="5510"/>
                    </a:cubicBezTo>
                    <a:cubicBezTo>
                      <a:pt x="2739" y="5510"/>
                      <a:pt x="3533" y="4402"/>
                      <a:pt x="3661" y="2924"/>
                    </a:cubicBezTo>
                    <a:cubicBezTo>
                      <a:pt x="3797" y="1433"/>
                      <a:pt x="3119" y="77"/>
                      <a:pt x="2170" y="12"/>
                    </a:cubicBezTo>
                    <a:cubicBezTo>
                      <a:pt x="2113" y="4"/>
                      <a:pt x="2056" y="0"/>
                      <a:pt x="19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33"/>
              <p:cNvSpPr/>
              <p:nvPr/>
            </p:nvSpPr>
            <p:spPr>
              <a:xfrm>
                <a:off x="-5645900" y="-556575"/>
                <a:ext cx="86400" cy="124175"/>
              </a:xfrm>
              <a:custGeom>
                <a:avLst/>
                <a:gdLst/>
                <a:ahLst/>
                <a:cxnLst/>
                <a:rect l="l" t="t" r="r" b="b"/>
                <a:pathLst>
                  <a:path w="3456" h="4967" extrusionOk="0">
                    <a:moveTo>
                      <a:pt x="1807" y="0"/>
                    </a:moveTo>
                    <a:cubicBezTo>
                      <a:pt x="990" y="0"/>
                      <a:pt x="264" y="978"/>
                      <a:pt x="136" y="2252"/>
                    </a:cubicBezTo>
                    <a:cubicBezTo>
                      <a:pt x="1" y="3608"/>
                      <a:pt x="608" y="4828"/>
                      <a:pt x="1492" y="4963"/>
                    </a:cubicBezTo>
                    <a:cubicBezTo>
                      <a:pt x="1519" y="4965"/>
                      <a:pt x="1546" y="4966"/>
                      <a:pt x="1572" y="4966"/>
                    </a:cubicBezTo>
                    <a:cubicBezTo>
                      <a:pt x="2419" y="4966"/>
                      <a:pt x="3188" y="3973"/>
                      <a:pt x="3319" y="2659"/>
                    </a:cubicBezTo>
                    <a:cubicBezTo>
                      <a:pt x="3455" y="1303"/>
                      <a:pt x="2848" y="83"/>
                      <a:pt x="1964" y="13"/>
                    </a:cubicBezTo>
                    <a:cubicBezTo>
                      <a:pt x="1911" y="4"/>
                      <a:pt x="1859" y="0"/>
                      <a:pt x="18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33"/>
              <p:cNvSpPr/>
              <p:nvPr/>
            </p:nvSpPr>
            <p:spPr>
              <a:xfrm>
                <a:off x="-5552750" y="-472625"/>
                <a:ext cx="29150" cy="46925"/>
              </a:xfrm>
              <a:custGeom>
                <a:avLst/>
                <a:gdLst/>
                <a:ahLst/>
                <a:cxnLst/>
                <a:rect l="l" t="t" r="r" b="b"/>
                <a:pathLst>
                  <a:path w="1166" h="1877" extrusionOk="0">
                    <a:moveTo>
                      <a:pt x="466" y="1"/>
                    </a:moveTo>
                    <a:cubicBezTo>
                      <a:pt x="327" y="1"/>
                      <a:pt x="164" y="93"/>
                      <a:pt x="0" y="315"/>
                    </a:cubicBezTo>
                    <a:lnTo>
                      <a:pt x="0" y="1876"/>
                    </a:lnTo>
                    <a:cubicBezTo>
                      <a:pt x="1166" y="1186"/>
                      <a:pt x="966" y="1"/>
                      <a:pt x="466" y="1"/>
                    </a:cubicBezTo>
                    <a:close/>
                  </a:path>
                </a:pathLst>
              </a:custGeom>
              <a:solidFill>
                <a:srgbClr val="F9C2B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33"/>
              <p:cNvSpPr/>
              <p:nvPr/>
            </p:nvSpPr>
            <p:spPr>
              <a:xfrm>
                <a:off x="-5628950" y="-400375"/>
                <a:ext cx="67800" cy="35775"/>
              </a:xfrm>
              <a:custGeom>
                <a:avLst/>
                <a:gdLst/>
                <a:ahLst/>
                <a:cxnLst/>
                <a:rect l="l" t="t" r="r" b="b"/>
                <a:pathLst>
                  <a:path w="2712" h="1431" extrusionOk="0">
                    <a:moveTo>
                      <a:pt x="1" y="1"/>
                    </a:moveTo>
                    <a:cubicBezTo>
                      <a:pt x="66" y="342"/>
                      <a:pt x="201" y="613"/>
                      <a:pt x="407" y="884"/>
                    </a:cubicBezTo>
                    <a:cubicBezTo>
                      <a:pt x="608" y="1085"/>
                      <a:pt x="879" y="1291"/>
                      <a:pt x="1150" y="1356"/>
                    </a:cubicBezTo>
                    <a:cubicBezTo>
                      <a:pt x="1282" y="1409"/>
                      <a:pt x="1413" y="1431"/>
                      <a:pt x="1540" y="1431"/>
                    </a:cubicBezTo>
                    <a:cubicBezTo>
                      <a:pt x="1742" y="1431"/>
                      <a:pt x="1933" y="1374"/>
                      <a:pt x="2099" y="1291"/>
                    </a:cubicBezTo>
                    <a:cubicBezTo>
                      <a:pt x="2370" y="1156"/>
                      <a:pt x="2576" y="884"/>
                      <a:pt x="2712" y="613"/>
                    </a:cubicBezTo>
                    <a:lnTo>
                      <a:pt x="2712" y="613"/>
                    </a:lnTo>
                    <a:cubicBezTo>
                      <a:pt x="2576" y="884"/>
                      <a:pt x="2305" y="1156"/>
                      <a:pt x="2034" y="1291"/>
                    </a:cubicBezTo>
                    <a:cubicBezTo>
                      <a:pt x="1877" y="1370"/>
                      <a:pt x="1719" y="1403"/>
                      <a:pt x="1562" y="1403"/>
                    </a:cubicBezTo>
                    <a:cubicBezTo>
                      <a:pt x="1448" y="1403"/>
                      <a:pt x="1334" y="1386"/>
                      <a:pt x="1221" y="1356"/>
                    </a:cubicBezTo>
                    <a:cubicBezTo>
                      <a:pt x="879" y="1221"/>
                      <a:pt x="608" y="1085"/>
                      <a:pt x="472" y="814"/>
                    </a:cubicBezTo>
                    <a:cubicBezTo>
                      <a:pt x="272" y="613"/>
                      <a:pt x="66" y="342"/>
                      <a:pt x="1" y="1"/>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33"/>
              <p:cNvSpPr/>
              <p:nvPr/>
            </p:nvSpPr>
            <p:spPr>
              <a:xfrm>
                <a:off x="-3085500" y="626375"/>
                <a:ext cx="94925" cy="51000"/>
              </a:xfrm>
              <a:custGeom>
                <a:avLst/>
                <a:gdLst/>
                <a:ahLst/>
                <a:cxnLst/>
                <a:rect l="l" t="t" r="r" b="b"/>
                <a:pathLst>
                  <a:path w="3797" h="2040" extrusionOk="0">
                    <a:moveTo>
                      <a:pt x="1792" y="0"/>
                    </a:moveTo>
                    <a:cubicBezTo>
                      <a:pt x="500" y="0"/>
                      <a:pt x="1" y="2040"/>
                      <a:pt x="1" y="2040"/>
                    </a:cubicBezTo>
                    <a:cubicBezTo>
                      <a:pt x="1" y="2040"/>
                      <a:pt x="3796" y="684"/>
                      <a:pt x="2240" y="77"/>
                    </a:cubicBezTo>
                    <a:cubicBezTo>
                      <a:pt x="2081" y="24"/>
                      <a:pt x="1932" y="0"/>
                      <a:pt x="1792" y="0"/>
                    </a:cubicBezTo>
                    <a:close/>
                  </a:path>
                </a:pathLst>
              </a:custGeom>
              <a:solidFill>
                <a:srgbClr val="66C5E3"/>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33"/>
              <p:cNvSpPr/>
              <p:nvPr/>
            </p:nvSpPr>
            <p:spPr>
              <a:xfrm>
                <a:off x="-3690375" y="67325"/>
                <a:ext cx="250800" cy="87725"/>
              </a:xfrm>
              <a:custGeom>
                <a:avLst/>
                <a:gdLst/>
                <a:ahLst/>
                <a:cxnLst/>
                <a:rect l="l" t="t" r="r" b="b"/>
                <a:pathLst>
                  <a:path w="10032" h="3509" extrusionOk="0">
                    <a:moveTo>
                      <a:pt x="0" y="0"/>
                    </a:moveTo>
                    <a:lnTo>
                      <a:pt x="0" y="0"/>
                    </a:lnTo>
                    <a:cubicBezTo>
                      <a:pt x="743" y="613"/>
                      <a:pt x="1491" y="1085"/>
                      <a:pt x="2234" y="1562"/>
                    </a:cubicBezTo>
                    <a:cubicBezTo>
                      <a:pt x="3048" y="2034"/>
                      <a:pt x="3861" y="2441"/>
                      <a:pt x="4745" y="2782"/>
                    </a:cubicBezTo>
                    <a:cubicBezTo>
                      <a:pt x="5558" y="3118"/>
                      <a:pt x="6437" y="3324"/>
                      <a:pt x="7321" y="3460"/>
                    </a:cubicBezTo>
                    <a:cubicBezTo>
                      <a:pt x="7557" y="3493"/>
                      <a:pt x="7794" y="3509"/>
                      <a:pt x="8031" y="3509"/>
                    </a:cubicBezTo>
                    <a:cubicBezTo>
                      <a:pt x="8268" y="3509"/>
                      <a:pt x="8505" y="3493"/>
                      <a:pt x="8741" y="3460"/>
                    </a:cubicBezTo>
                    <a:cubicBezTo>
                      <a:pt x="9148" y="3460"/>
                      <a:pt x="9625" y="3389"/>
                      <a:pt x="10032" y="3254"/>
                    </a:cubicBezTo>
                    <a:lnTo>
                      <a:pt x="10032" y="3254"/>
                    </a:lnTo>
                    <a:cubicBezTo>
                      <a:pt x="9463" y="3386"/>
                      <a:pt x="8897" y="3461"/>
                      <a:pt x="8330" y="3461"/>
                    </a:cubicBezTo>
                    <a:cubicBezTo>
                      <a:pt x="8016" y="3461"/>
                      <a:pt x="7701" y="3438"/>
                      <a:pt x="7386" y="3389"/>
                    </a:cubicBezTo>
                    <a:cubicBezTo>
                      <a:pt x="6437" y="3254"/>
                      <a:pt x="5558" y="3053"/>
                      <a:pt x="4745" y="2712"/>
                    </a:cubicBezTo>
                    <a:cubicBezTo>
                      <a:pt x="3861" y="2375"/>
                      <a:pt x="3048" y="1969"/>
                      <a:pt x="2305" y="1562"/>
                    </a:cubicBezTo>
                    <a:cubicBezTo>
                      <a:pt x="1898" y="1291"/>
                      <a:pt x="1491" y="1085"/>
                      <a:pt x="1150" y="814"/>
                    </a:cubicBezTo>
                    <a:cubicBezTo>
                      <a:pt x="743" y="543"/>
                      <a:pt x="336" y="272"/>
                      <a:pt x="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33"/>
              <p:cNvSpPr/>
              <p:nvPr/>
            </p:nvSpPr>
            <p:spPr>
              <a:xfrm>
                <a:off x="-3299000" y="-116750"/>
                <a:ext cx="210150" cy="28200"/>
              </a:xfrm>
              <a:custGeom>
                <a:avLst/>
                <a:gdLst/>
                <a:ahLst/>
                <a:cxnLst/>
                <a:rect l="l" t="t" r="r" b="b"/>
                <a:pathLst>
                  <a:path w="8406" h="1128" extrusionOk="0">
                    <a:moveTo>
                      <a:pt x="8283" y="97"/>
                    </a:moveTo>
                    <a:cubicBezTo>
                      <a:pt x="8324" y="102"/>
                      <a:pt x="8364" y="108"/>
                      <a:pt x="8405" y="113"/>
                    </a:cubicBezTo>
                    <a:cubicBezTo>
                      <a:pt x="8364" y="107"/>
                      <a:pt x="8324" y="102"/>
                      <a:pt x="8283" y="97"/>
                    </a:cubicBezTo>
                    <a:close/>
                    <a:moveTo>
                      <a:pt x="6723" y="1"/>
                    </a:moveTo>
                    <a:cubicBezTo>
                      <a:pt x="6335" y="1"/>
                      <a:pt x="5947" y="16"/>
                      <a:pt x="5558" y="43"/>
                    </a:cubicBezTo>
                    <a:cubicBezTo>
                      <a:pt x="4609" y="113"/>
                      <a:pt x="3660" y="249"/>
                      <a:pt x="2782" y="450"/>
                    </a:cubicBezTo>
                    <a:cubicBezTo>
                      <a:pt x="1833" y="656"/>
                      <a:pt x="884" y="856"/>
                      <a:pt x="0" y="1127"/>
                    </a:cubicBezTo>
                    <a:cubicBezTo>
                      <a:pt x="949" y="927"/>
                      <a:pt x="1833" y="656"/>
                      <a:pt x="2782" y="520"/>
                    </a:cubicBezTo>
                    <a:cubicBezTo>
                      <a:pt x="3660" y="314"/>
                      <a:pt x="4609" y="178"/>
                      <a:pt x="5558" y="113"/>
                    </a:cubicBezTo>
                    <a:cubicBezTo>
                      <a:pt x="5829" y="43"/>
                      <a:pt x="6035" y="43"/>
                      <a:pt x="6307" y="43"/>
                    </a:cubicBezTo>
                    <a:lnTo>
                      <a:pt x="6984" y="43"/>
                    </a:lnTo>
                    <a:cubicBezTo>
                      <a:pt x="7415" y="43"/>
                      <a:pt x="7851" y="43"/>
                      <a:pt x="8283" y="97"/>
                    </a:cubicBezTo>
                    <a:lnTo>
                      <a:pt x="8283" y="97"/>
                    </a:lnTo>
                    <a:cubicBezTo>
                      <a:pt x="7763" y="29"/>
                      <a:pt x="7243" y="1"/>
                      <a:pt x="67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33"/>
              <p:cNvSpPr/>
              <p:nvPr/>
            </p:nvSpPr>
            <p:spPr>
              <a:xfrm>
                <a:off x="-3219300" y="-347775"/>
                <a:ext cx="242275" cy="128800"/>
              </a:xfrm>
              <a:custGeom>
                <a:avLst/>
                <a:gdLst/>
                <a:ahLst/>
                <a:cxnLst/>
                <a:rect l="l" t="t" r="r" b="b"/>
                <a:pathLst>
                  <a:path w="9691" h="5152" extrusionOk="0">
                    <a:moveTo>
                      <a:pt x="1" y="0"/>
                    </a:moveTo>
                    <a:cubicBezTo>
                      <a:pt x="447" y="102"/>
                      <a:pt x="894" y="222"/>
                      <a:pt x="1342" y="361"/>
                    </a:cubicBezTo>
                    <a:lnTo>
                      <a:pt x="1342" y="361"/>
                    </a:lnTo>
                    <a:cubicBezTo>
                      <a:pt x="1323" y="353"/>
                      <a:pt x="1305" y="345"/>
                      <a:pt x="1286" y="337"/>
                    </a:cubicBezTo>
                    <a:cubicBezTo>
                      <a:pt x="879" y="201"/>
                      <a:pt x="407" y="66"/>
                      <a:pt x="1" y="0"/>
                    </a:cubicBezTo>
                    <a:close/>
                    <a:moveTo>
                      <a:pt x="1342" y="361"/>
                    </a:moveTo>
                    <a:cubicBezTo>
                      <a:pt x="1795" y="553"/>
                      <a:pt x="2188" y="684"/>
                      <a:pt x="2641" y="814"/>
                    </a:cubicBezTo>
                    <a:cubicBezTo>
                      <a:pt x="2209" y="646"/>
                      <a:pt x="1776" y="495"/>
                      <a:pt x="1342" y="361"/>
                    </a:cubicBezTo>
                    <a:close/>
                    <a:moveTo>
                      <a:pt x="2641" y="814"/>
                    </a:moveTo>
                    <a:lnTo>
                      <a:pt x="2641" y="814"/>
                    </a:lnTo>
                    <a:cubicBezTo>
                      <a:pt x="3455" y="1150"/>
                      <a:pt x="4339" y="1557"/>
                      <a:pt x="5152" y="1963"/>
                    </a:cubicBezTo>
                    <a:cubicBezTo>
                      <a:pt x="4339" y="1492"/>
                      <a:pt x="3525" y="1150"/>
                      <a:pt x="2641" y="814"/>
                    </a:cubicBezTo>
                    <a:close/>
                    <a:moveTo>
                      <a:pt x="5153" y="1964"/>
                    </a:moveTo>
                    <a:cubicBezTo>
                      <a:pt x="5966" y="2370"/>
                      <a:pt x="6779" y="2912"/>
                      <a:pt x="7522" y="3390"/>
                    </a:cubicBezTo>
                    <a:cubicBezTo>
                      <a:pt x="6779" y="2847"/>
                      <a:pt x="5966" y="2370"/>
                      <a:pt x="5153" y="1964"/>
                    </a:cubicBezTo>
                    <a:close/>
                    <a:moveTo>
                      <a:pt x="7522" y="3390"/>
                    </a:moveTo>
                    <a:lnTo>
                      <a:pt x="8064" y="3796"/>
                    </a:lnTo>
                    <a:cubicBezTo>
                      <a:pt x="8270" y="3932"/>
                      <a:pt x="8471" y="4132"/>
                      <a:pt x="8606" y="4268"/>
                    </a:cubicBezTo>
                    <a:lnTo>
                      <a:pt x="8877" y="4474"/>
                    </a:lnTo>
                    <a:cubicBezTo>
                      <a:pt x="9013" y="4539"/>
                      <a:pt x="9083" y="4610"/>
                      <a:pt x="9148" y="4675"/>
                    </a:cubicBezTo>
                    <a:lnTo>
                      <a:pt x="9691" y="5152"/>
                    </a:lnTo>
                    <a:cubicBezTo>
                      <a:pt x="9013" y="4539"/>
                      <a:pt x="8335" y="3932"/>
                      <a:pt x="7522" y="339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33"/>
              <p:cNvSpPr/>
              <p:nvPr/>
            </p:nvSpPr>
            <p:spPr>
              <a:xfrm>
                <a:off x="-3075325" y="-576600"/>
                <a:ext cx="247425" cy="89900"/>
              </a:xfrm>
              <a:custGeom>
                <a:avLst/>
                <a:gdLst/>
                <a:ahLst/>
                <a:cxnLst/>
                <a:rect l="l" t="t" r="r" b="b"/>
                <a:pathLst>
                  <a:path w="9897" h="3596" extrusionOk="0">
                    <a:moveTo>
                      <a:pt x="9219" y="0"/>
                    </a:moveTo>
                    <a:cubicBezTo>
                      <a:pt x="9213" y="6"/>
                      <a:pt x="9208" y="11"/>
                      <a:pt x="9202" y="16"/>
                    </a:cubicBezTo>
                    <a:lnTo>
                      <a:pt x="9202" y="16"/>
                    </a:lnTo>
                    <a:cubicBezTo>
                      <a:pt x="9433" y="5"/>
                      <a:pt x="9665" y="0"/>
                      <a:pt x="9897" y="0"/>
                    </a:cubicBezTo>
                    <a:close/>
                    <a:moveTo>
                      <a:pt x="9202" y="16"/>
                    </a:moveTo>
                    <a:lnTo>
                      <a:pt x="9202" y="16"/>
                    </a:lnTo>
                    <a:cubicBezTo>
                      <a:pt x="8553" y="46"/>
                      <a:pt x="7903" y="123"/>
                      <a:pt x="7256" y="271"/>
                    </a:cubicBezTo>
                    <a:cubicBezTo>
                      <a:pt x="6372" y="477"/>
                      <a:pt x="5558" y="678"/>
                      <a:pt x="4680" y="1020"/>
                    </a:cubicBezTo>
                    <a:cubicBezTo>
                      <a:pt x="3867" y="1356"/>
                      <a:pt x="3053" y="1697"/>
                      <a:pt x="2305" y="2169"/>
                    </a:cubicBezTo>
                    <a:cubicBezTo>
                      <a:pt x="3053" y="1762"/>
                      <a:pt x="3867" y="1426"/>
                      <a:pt x="4745" y="1085"/>
                    </a:cubicBezTo>
                    <a:cubicBezTo>
                      <a:pt x="5558" y="748"/>
                      <a:pt x="6372" y="477"/>
                      <a:pt x="7256" y="342"/>
                    </a:cubicBezTo>
                    <a:lnTo>
                      <a:pt x="7934" y="206"/>
                    </a:lnTo>
                    <a:cubicBezTo>
                      <a:pt x="8134" y="136"/>
                      <a:pt x="8340" y="136"/>
                      <a:pt x="8611" y="71"/>
                    </a:cubicBezTo>
                    <a:lnTo>
                      <a:pt x="8882" y="71"/>
                    </a:lnTo>
                    <a:cubicBezTo>
                      <a:pt x="9007" y="71"/>
                      <a:pt x="9132" y="71"/>
                      <a:pt x="9202" y="16"/>
                    </a:cubicBezTo>
                    <a:close/>
                    <a:moveTo>
                      <a:pt x="2305" y="2169"/>
                    </a:moveTo>
                    <a:cubicBezTo>
                      <a:pt x="1492" y="2576"/>
                      <a:pt x="749" y="3053"/>
                      <a:pt x="0" y="3595"/>
                    </a:cubicBezTo>
                    <a:cubicBezTo>
                      <a:pt x="407" y="3324"/>
                      <a:pt x="749" y="3053"/>
                      <a:pt x="1155" y="2847"/>
                    </a:cubicBezTo>
                    <a:cubicBezTo>
                      <a:pt x="1492" y="2646"/>
                      <a:pt x="1898" y="2375"/>
                      <a:pt x="2305" y="2169"/>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33"/>
              <p:cNvSpPr/>
              <p:nvPr/>
            </p:nvSpPr>
            <p:spPr>
              <a:xfrm>
                <a:off x="-3320950" y="-749450"/>
                <a:ext cx="127025" cy="262750"/>
              </a:xfrm>
              <a:custGeom>
                <a:avLst/>
                <a:gdLst/>
                <a:ahLst/>
                <a:cxnLst/>
                <a:rect l="l" t="t" r="r" b="b"/>
                <a:pathLst>
                  <a:path w="5081" h="10510" extrusionOk="0">
                    <a:moveTo>
                      <a:pt x="0" y="1"/>
                    </a:moveTo>
                    <a:lnTo>
                      <a:pt x="0" y="1"/>
                    </a:lnTo>
                    <a:cubicBezTo>
                      <a:pt x="678" y="749"/>
                      <a:pt x="1285" y="1492"/>
                      <a:pt x="1898" y="2305"/>
                    </a:cubicBezTo>
                    <a:cubicBezTo>
                      <a:pt x="1355" y="1492"/>
                      <a:pt x="678" y="749"/>
                      <a:pt x="0" y="1"/>
                    </a:cubicBezTo>
                    <a:close/>
                    <a:moveTo>
                      <a:pt x="1898" y="2305"/>
                    </a:moveTo>
                    <a:lnTo>
                      <a:pt x="1898" y="2305"/>
                    </a:lnTo>
                    <a:cubicBezTo>
                      <a:pt x="2440" y="3118"/>
                      <a:pt x="2982" y="3932"/>
                      <a:pt x="3454" y="4816"/>
                    </a:cubicBezTo>
                    <a:cubicBezTo>
                      <a:pt x="3931" y="5694"/>
                      <a:pt x="4338" y="6643"/>
                      <a:pt x="4609" y="7592"/>
                    </a:cubicBezTo>
                    <a:cubicBezTo>
                      <a:pt x="4744" y="8069"/>
                      <a:pt x="4880" y="8541"/>
                      <a:pt x="4945" y="9018"/>
                    </a:cubicBezTo>
                    <a:cubicBezTo>
                      <a:pt x="5081" y="9490"/>
                      <a:pt x="5081" y="9967"/>
                      <a:pt x="5081" y="10509"/>
                    </a:cubicBezTo>
                    <a:cubicBezTo>
                      <a:pt x="5081" y="9967"/>
                      <a:pt x="5081" y="9490"/>
                      <a:pt x="5016" y="9018"/>
                    </a:cubicBezTo>
                    <a:cubicBezTo>
                      <a:pt x="4945" y="8541"/>
                      <a:pt x="4809" y="7999"/>
                      <a:pt x="4674" y="7527"/>
                    </a:cubicBezTo>
                    <a:cubicBezTo>
                      <a:pt x="4403" y="6578"/>
                      <a:pt x="3996" y="5694"/>
                      <a:pt x="3524" y="4816"/>
                    </a:cubicBezTo>
                    <a:cubicBezTo>
                      <a:pt x="3047" y="3932"/>
                      <a:pt x="2505" y="3118"/>
                      <a:pt x="1898" y="230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33"/>
              <p:cNvSpPr/>
              <p:nvPr/>
            </p:nvSpPr>
            <p:spPr>
              <a:xfrm>
                <a:off x="-3615825" y="-427500"/>
                <a:ext cx="176250" cy="147525"/>
              </a:xfrm>
              <a:custGeom>
                <a:avLst/>
                <a:gdLst/>
                <a:ahLst/>
                <a:cxnLst/>
                <a:rect l="l" t="t" r="r" b="b"/>
                <a:pathLst>
                  <a:path w="7050" h="5901" extrusionOk="0">
                    <a:moveTo>
                      <a:pt x="1" y="1"/>
                    </a:moveTo>
                    <a:lnTo>
                      <a:pt x="1" y="1"/>
                    </a:lnTo>
                    <a:cubicBezTo>
                      <a:pt x="678" y="408"/>
                      <a:pt x="1286" y="814"/>
                      <a:pt x="1964" y="1221"/>
                    </a:cubicBezTo>
                    <a:cubicBezTo>
                      <a:pt x="1356" y="749"/>
                      <a:pt x="678" y="343"/>
                      <a:pt x="1" y="1"/>
                    </a:cubicBezTo>
                    <a:close/>
                    <a:moveTo>
                      <a:pt x="1964" y="1221"/>
                    </a:moveTo>
                    <a:cubicBezTo>
                      <a:pt x="2576" y="1698"/>
                      <a:pt x="3184" y="2105"/>
                      <a:pt x="3796" y="2647"/>
                    </a:cubicBezTo>
                    <a:cubicBezTo>
                      <a:pt x="4404" y="3119"/>
                      <a:pt x="5016" y="3596"/>
                      <a:pt x="5559" y="4138"/>
                    </a:cubicBezTo>
                    <a:lnTo>
                      <a:pt x="5807" y="4322"/>
                    </a:lnTo>
                    <a:lnTo>
                      <a:pt x="5807" y="4322"/>
                    </a:lnTo>
                    <a:cubicBezTo>
                      <a:pt x="5746" y="4261"/>
                      <a:pt x="5685" y="4200"/>
                      <a:pt x="5624" y="4138"/>
                    </a:cubicBezTo>
                    <a:cubicBezTo>
                      <a:pt x="5082" y="3526"/>
                      <a:pt x="4474" y="3054"/>
                      <a:pt x="3861" y="2577"/>
                    </a:cubicBezTo>
                    <a:cubicBezTo>
                      <a:pt x="3254" y="2105"/>
                      <a:pt x="2641" y="1628"/>
                      <a:pt x="1964" y="1221"/>
                    </a:cubicBezTo>
                    <a:close/>
                    <a:moveTo>
                      <a:pt x="5807" y="4322"/>
                    </a:moveTo>
                    <a:lnTo>
                      <a:pt x="5807" y="4322"/>
                    </a:lnTo>
                    <a:cubicBezTo>
                      <a:pt x="5819" y="4334"/>
                      <a:pt x="5830" y="4346"/>
                      <a:pt x="5842" y="4357"/>
                    </a:cubicBezTo>
                    <a:lnTo>
                      <a:pt x="5842" y="4357"/>
                    </a:lnTo>
                    <a:lnTo>
                      <a:pt x="5830" y="4339"/>
                    </a:lnTo>
                    <a:lnTo>
                      <a:pt x="5807" y="4322"/>
                    </a:lnTo>
                    <a:close/>
                    <a:moveTo>
                      <a:pt x="5842" y="4357"/>
                    </a:moveTo>
                    <a:lnTo>
                      <a:pt x="5965" y="4545"/>
                    </a:lnTo>
                    <a:lnTo>
                      <a:pt x="6372" y="4952"/>
                    </a:lnTo>
                    <a:cubicBezTo>
                      <a:pt x="6492" y="5129"/>
                      <a:pt x="6612" y="5256"/>
                      <a:pt x="6731" y="5376"/>
                    </a:cubicBezTo>
                    <a:lnTo>
                      <a:pt x="6731" y="5376"/>
                    </a:lnTo>
                    <a:cubicBezTo>
                      <a:pt x="6473" y="5011"/>
                      <a:pt x="6162" y="4681"/>
                      <a:pt x="5842" y="4357"/>
                    </a:cubicBezTo>
                    <a:close/>
                    <a:moveTo>
                      <a:pt x="6731" y="5376"/>
                    </a:moveTo>
                    <a:cubicBezTo>
                      <a:pt x="6777" y="5441"/>
                      <a:pt x="6822" y="5507"/>
                      <a:pt x="6864" y="5574"/>
                    </a:cubicBezTo>
                    <a:lnTo>
                      <a:pt x="6864" y="5574"/>
                    </a:lnTo>
                    <a:lnTo>
                      <a:pt x="6779" y="5424"/>
                    </a:lnTo>
                    <a:cubicBezTo>
                      <a:pt x="6763" y="5408"/>
                      <a:pt x="6747" y="5392"/>
                      <a:pt x="6731" y="5376"/>
                    </a:cubicBezTo>
                    <a:close/>
                    <a:moveTo>
                      <a:pt x="6864" y="5574"/>
                    </a:moveTo>
                    <a:lnTo>
                      <a:pt x="7050" y="5901"/>
                    </a:lnTo>
                    <a:cubicBezTo>
                      <a:pt x="6993" y="5788"/>
                      <a:pt x="6931" y="5680"/>
                      <a:pt x="6864" y="557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33"/>
              <p:cNvSpPr/>
              <p:nvPr/>
            </p:nvSpPr>
            <p:spPr>
              <a:xfrm>
                <a:off x="-4524000" y="866054"/>
                <a:ext cx="2514483" cy="3473582"/>
              </a:xfrm>
              <a:custGeom>
                <a:avLst/>
                <a:gdLst/>
                <a:ahLst/>
                <a:cxnLst/>
                <a:rect l="l" t="t" r="r" b="b"/>
                <a:pathLst>
                  <a:path w="95372" h="131975" extrusionOk="0">
                    <a:moveTo>
                      <a:pt x="34862" y="0"/>
                    </a:moveTo>
                    <a:cubicBezTo>
                      <a:pt x="29928" y="2010"/>
                      <a:pt x="25061" y="4026"/>
                      <a:pt x="20189" y="6103"/>
                    </a:cubicBezTo>
                    <a:cubicBezTo>
                      <a:pt x="17270" y="7334"/>
                      <a:pt x="14414" y="8503"/>
                      <a:pt x="11557" y="9739"/>
                    </a:cubicBezTo>
                    <a:cubicBezTo>
                      <a:pt x="10388" y="10258"/>
                      <a:pt x="10129" y="10129"/>
                      <a:pt x="9931" y="11297"/>
                    </a:cubicBezTo>
                    <a:cubicBezTo>
                      <a:pt x="9672" y="12596"/>
                      <a:pt x="9609" y="14024"/>
                      <a:pt x="9090" y="15255"/>
                    </a:cubicBezTo>
                    <a:cubicBezTo>
                      <a:pt x="7854" y="18179"/>
                      <a:pt x="5257" y="19997"/>
                      <a:pt x="3377" y="22464"/>
                    </a:cubicBezTo>
                    <a:cubicBezTo>
                      <a:pt x="1948" y="24344"/>
                      <a:pt x="1231" y="27201"/>
                      <a:pt x="1559" y="29538"/>
                    </a:cubicBezTo>
                    <a:cubicBezTo>
                      <a:pt x="1689" y="30515"/>
                      <a:pt x="1751" y="31554"/>
                      <a:pt x="1689" y="32525"/>
                    </a:cubicBezTo>
                    <a:cubicBezTo>
                      <a:pt x="1559" y="33501"/>
                      <a:pt x="1102" y="34213"/>
                      <a:pt x="972" y="35122"/>
                    </a:cubicBezTo>
                    <a:cubicBezTo>
                      <a:pt x="842" y="36228"/>
                      <a:pt x="130" y="36940"/>
                      <a:pt x="63" y="38046"/>
                    </a:cubicBezTo>
                    <a:cubicBezTo>
                      <a:pt x="1" y="39215"/>
                      <a:pt x="972" y="40186"/>
                      <a:pt x="1361" y="41292"/>
                    </a:cubicBezTo>
                    <a:cubicBezTo>
                      <a:pt x="1416" y="41551"/>
                      <a:pt x="1802" y="42693"/>
                      <a:pt x="2289" y="42693"/>
                    </a:cubicBezTo>
                    <a:cubicBezTo>
                      <a:pt x="2408" y="42693"/>
                      <a:pt x="2533" y="42626"/>
                      <a:pt x="2660" y="42461"/>
                    </a:cubicBezTo>
                    <a:cubicBezTo>
                      <a:pt x="2727" y="42331"/>
                      <a:pt x="2400" y="41422"/>
                      <a:pt x="2338" y="41225"/>
                    </a:cubicBezTo>
                    <a:cubicBezTo>
                      <a:pt x="2208" y="40446"/>
                      <a:pt x="2270" y="39667"/>
                      <a:pt x="2208" y="38887"/>
                    </a:cubicBezTo>
                    <a:cubicBezTo>
                      <a:pt x="2078" y="37589"/>
                      <a:pt x="1818" y="36358"/>
                      <a:pt x="1948" y="35122"/>
                    </a:cubicBezTo>
                    <a:cubicBezTo>
                      <a:pt x="2078" y="34343"/>
                      <a:pt x="1881" y="32785"/>
                      <a:pt x="2597" y="32265"/>
                    </a:cubicBezTo>
                    <a:cubicBezTo>
                      <a:pt x="2853" y="32095"/>
                      <a:pt x="3049" y="32022"/>
                      <a:pt x="3199" y="32022"/>
                    </a:cubicBezTo>
                    <a:cubicBezTo>
                      <a:pt x="3960" y="32022"/>
                      <a:pt x="3506" y="33908"/>
                      <a:pt x="3506" y="34343"/>
                    </a:cubicBezTo>
                    <a:cubicBezTo>
                      <a:pt x="3506" y="36940"/>
                      <a:pt x="4285" y="39604"/>
                      <a:pt x="4997" y="42004"/>
                    </a:cubicBezTo>
                    <a:cubicBezTo>
                      <a:pt x="5194" y="42523"/>
                      <a:pt x="5387" y="42980"/>
                      <a:pt x="5324" y="43432"/>
                    </a:cubicBezTo>
                    <a:cubicBezTo>
                      <a:pt x="5194" y="44149"/>
                      <a:pt x="4675" y="44731"/>
                      <a:pt x="4608" y="45447"/>
                    </a:cubicBezTo>
                    <a:cubicBezTo>
                      <a:pt x="4608" y="46226"/>
                      <a:pt x="4935" y="46938"/>
                      <a:pt x="5454" y="47457"/>
                    </a:cubicBezTo>
                    <a:cubicBezTo>
                      <a:pt x="6685" y="48823"/>
                      <a:pt x="8633" y="48823"/>
                      <a:pt x="10061" y="49795"/>
                    </a:cubicBezTo>
                    <a:cubicBezTo>
                      <a:pt x="10518" y="50122"/>
                      <a:pt x="10778" y="50901"/>
                      <a:pt x="11230" y="51093"/>
                    </a:cubicBezTo>
                    <a:cubicBezTo>
                      <a:pt x="11330" y="51127"/>
                      <a:pt x="11433" y="51142"/>
                      <a:pt x="11536" y="51142"/>
                    </a:cubicBezTo>
                    <a:cubicBezTo>
                      <a:pt x="12034" y="51142"/>
                      <a:pt x="12543" y="50801"/>
                      <a:pt x="12918" y="50641"/>
                    </a:cubicBezTo>
                    <a:cubicBezTo>
                      <a:pt x="13347" y="50456"/>
                      <a:pt x="14002" y="49986"/>
                      <a:pt x="14510" y="49986"/>
                    </a:cubicBezTo>
                    <a:cubicBezTo>
                      <a:pt x="14542" y="49986"/>
                      <a:pt x="14575" y="49988"/>
                      <a:pt x="14606" y="49992"/>
                    </a:cubicBezTo>
                    <a:cubicBezTo>
                      <a:pt x="15125" y="50054"/>
                      <a:pt x="15452" y="50641"/>
                      <a:pt x="15842" y="50963"/>
                    </a:cubicBezTo>
                    <a:cubicBezTo>
                      <a:pt x="16683" y="51872"/>
                      <a:pt x="17530" y="52781"/>
                      <a:pt x="18631" y="53430"/>
                    </a:cubicBezTo>
                    <a:cubicBezTo>
                      <a:pt x="19218" y="53820"/>
                      <a:pt x="19800" y="54147"/>
                      <a:pt x="20517" y="54277"/>
                    </a:cubicBezTo>
                    <a:cubicBezTo>
                      <a:pt x="20906" y="54339"/>
                      <a:pt x="21228" y="54277"/>
                      <a:pt x="21618" y="54469"/>
                    </a:cubicBezTo>
                    <a:cubicBezTo>
                      <a:pt x="22137" y="54797"/>
                      <a:pt x="22656" y="55576"/>
                      <a:pt x="23176" y="56027"/>
                    </a:cubicBezTo>
                    <a:cubicBezTo>
                      <a:pt x="23565" y="56355"/>
                      <a:pt x="24022" y="56677"/>
                      <a:pt x="24474" y="57004"/>
                    </a:cubicBezTo>
                    <a:cubicBezTo>
                      <a:pt x="24022" y="57326"/>
                      <a:pt x="23695" y="57845"/>
                      <a:pt x="23955" y="58432"/>
                    </a:cubicBezTo>
                    <a:cubicBezTo>
                      <a:pt x="24282" y="59404"/>
                      <a:pt x="25253" y="59014"/>
                      <a:pt x="25903" y="59341"/>
                    </a:cubicBezTo>
                    <a:cubicBezTo>
                      <a:pt x="26619" y="59601"/>
                      <a:pt x="27139" y="60572"/>
                      <a:pt x="27721" y="61029"/>
                    </a:cubicBezTo>
                    <a:cubicBezTo>
                      <a:pt x="28307" y="61419"/>
                      <a:pt x="29087" y="61419"/>
                      <a:pt x="29668" y="61871"/>
                    </a:cubicBezTo>
                    <a:cubicBezTo>
                      <a:pt x="30058" y="62260"/>
                      <a:pt x="29928" y="63237"/>
                      <a:pt x="30385" y="63367"/>
                    </a:cubicBezTo>
                    <a:cubicBezTo>
                      <a:pt x="30400" y="63370"/>
                      <a:pt x="30415" y="63372"/>
                      <a:pt x="30433" y="63372"/>
                    </a:cubicBezTo>
                    <a:cubicBezTo>
                      <a:pt x="30722" y="63372"/>
                      <a:pt x="31356" y="62895"/>
                      <a:pt x="31356" y="62650"/>
                    </a:cubicBezTo>
                    <a:cubicBezTo>
                      <a:pt x="31486" y="62328"/>
                      <a:pt x="31034" y="62068"/>
                      <a:pt x="31226" y="61808"/>
                    </a:cubicBezTo>
                    <a:cubicBezTo>
                      <a:pt x="31424" y="61481"/>
                      <a:pt x="32463" y="61029"/>
                      <a:pt x="32852" y="60899"/>
                    </a:cubicBezTo>
                    <a:cubicBezTo>
                      <a:pt x="33190" y="60771"/>
                      <a:pt x="33198" y="60671"/>
                      <a:pt x="33270" y="60671"/>
                    </a:cubicBezTo>
                    <a:cubicBezTo>
                      <a:pt x="33308" y="60671"/>
                      <a:pt x="33365" y="60700"/>
                      <a:pt x="33501" y="60770"/>
                    </a:cubicBezTo>
                    <a:cubicBezTo>
                      <a:pt x="33823" y="60962"/>
                      <a:pt x="34473" y="61938"/>
                      <a:pt x="34670" y="62328"/>
                    </a:cubicBezTo>
                    <a:cubicBezTo>
                      <a:pt x="35060" y="63237"/>
                      <a:pt x="34670" y="64535"/>
                      <a:pt x="34670" y="65574"/>
                    </a:cubicBezTo>
                    <a:cubicBezTo>
                      <a:pt x="34602" y="67132"/>
                      <a:pt x="35060" y="69142"/>
                      <a:pt x="33501" y="70249"/>
                    </a:cubicBezTo>
                    <a:cubicBezTo>
                      <a:pt x="32525" y="70898"/>
                      <a:pt x="30515" y="71869"/>
                      <a:pt x="30125" y="73168"/>
                    </a:cubicBezTo>
                    <a:cubicBezTo>
                      <a:pt x="29928" y="73947"/>
                      <a:pt x="30125" y="75245"/>
                      <a:pt x="30447" y="75962"/>
                    </a:cubicBezTo>
                    <a:cubicBezTo>
                      <a:pt x="30645" y="76414"/>
                      <a:pt x="30967" y="76673"/>
                      <a:pt x="30904" y="77260"/>
                    </a:cubicBezTo>
                    <a:cubicBezTo>
                      <a:pt x="30775" y="78169"/>
                      <a:pt x="29668" y="78559"/>
                      <a:pt x="29409" y="79338"/>
                    </a:cubicBezTo>
                    <a:cubicBezTo>
                      <a:pt x="29216" y="80050"/>
                      <a:pt x="29798" y="80377"/>
                      <a:pt x="30255" y="80829"/>
                    </a:cubicBezTo>
                    <a:cubicBezTo>
                      <a:pt x="31616" y="82065"/>
                      <a:pt x="32982" y="83166"/>
                      <a:pt x="33891" y="84792"/>
                    </a:cubicBezTo>
                    <a:cubicBezTo>
                      <a:pt x="34732" y="86282"/>
                      <a:pt x="35709" y="87908"/>
                      <a:pt x="36291" y="89528"/>
                    </a:cubicBezTo>
                    <a:cubicBezTo>
                      <a:pt x="37459" y="92842"/>
                      <a:pt x="40965" y="93813"/>
                      <a:pt x="43822" y="95372"/>
                    </a:cubicBezTo>
                    <a:cubicBezTo>
                      <a:pt x="46808" y="97060"/>
                      <a:pt x="45250" y="101153"/>
                      <a:pt x="44538" y="103812"/>
                    </a:cubicBezTo>
                    <a:cubicBezTo>
                      <a:pt x="43630" y="107385"/>
                      <a:pt x="43822" y="111281"/>
                      <a:pt x="43692" y="114917"/>
                    </a:cubicBezTo>
                    <a:cubicBezTo>
                      <a:pt x="43562" y="117836"/>
                      <a:pt x="42850" y="120630"/>
                      <a:pt x="42331" y="123487"/>
                    </a:cubicBezTo>
                    <a:cubicBezTo>
                      <a:pt x="42473" y="123534"/>
                      <a:pt x="42584" y="123555"/>
                      <a:pt x="42674" y="123555"/>
                    </a:cubicBezTo>
                    <a:cubicBezTo>
                      <a:pt x="43078" y="123555"/>
                      <a:pt x="43039" y="123120"/>
                      <a:pt x="43302" y="122640"/>
                    </a:cubicBezTo>
                    <a:cubicBezTo>
                      <a:pt x="43461" y="122284"/>
                      <a:pt x="43766" y="121926"/>
                      <a:pt x="44009" y="121926"/>
                    </a:cubicBezTo>
                    <a:cubicBezTo>
                      <a:pt x="44162" y="121926"/>
                      <a:pt x="44291" y="122069"/>
                      <a:pt x="44341" y="122448"/>
                    </a:cubicBezTo>
                    <a:cubicBezTo>
                      <a:pt x="44471" y="123097"/>
                      <a:pt x="43759" y="124136"/>
                      <a:pt x="43432" y="124655"/>
                    </a:cubicBezTo>
                    <a:cubicBezTo>
                      <a:pt x="43132" y="125174"/>
                      <a:pt x="43058" y="125375"/>
                      <a:pt x="42795" y="125375"/>
                    </a:cubicBezTo>
                    <a:cubicBezTo>
                      <a:pt x="42663" y="125375"/>
                      <a:pt x="42483" y="125324"/>
                      <a:pt x="42201" y="125237"/>
                    </a:cubicBezTo>
                    <a:lnTo>
                      <a:pt x="42201" y="125237"/>
                    </a:lnTo>
                    <a:cubicBezTo>
                      <a:pt x="42393" y="125694"/>
                      <a:pt x="42591" y="126213"/>
                      <a:pt x="42591" y="126665"/>
                    </a:cubicBezTo>
                    <a:cubicBezTo>
                      <a:pt x="42653" y="127314"/>
                      <a:pt x="42461" y="127185"/>
                      <a:pt x="42201" y="127704"/>
                    </a:cubicBezTo>
                    <a:cubicBezTo>
                      <a:pt x="41682" y="128680"/>
                      <a:pt x="42264" y="129003"/>
                      <a:pt x="43043" y="129522"/>
                    </a:cubicBezTo>
                    <a:cubicBezTo>
                      <a:pt x="43562" y="129911"/>
                      <a:pt x="44019" y="130369"/>
                      <a:pt x="44538" y="130561"/>
                    </a:cubicBezTo>
                    <a:cubicBezTo>
                      <a:pt x="45707" y="131018"/>
                      <a:pt x="47068" y="130561"/>
                      <a:pt x="48107" y="131080"/>
                    </a:cubicBezTo>
                    <a:cubicBezTo>
                      <a:pt x="48744" y="131401"/>
                      <a:pt x="49799" y="131975"/>
                      <a:pt x="50707" y="131975"/>
                    </a:cubicBezTo>
                    <a:cubicBezTo>
                      <a:pt x="51093" y="131975"/>
                      <a:pt x="51453" y="131871"/>
                      <a:pt x="51742" y="131599"/>
                    </a:cubicBezTo>
                    <a:cubicBezTo>
                      <a:pt x="50771" y="131148"/>
                      <a:pt x="49016" y="130431"/>
                      <a:pt x="48434" y="129522"/>
                    </a:cubicBezTo>
                    <a:cubicBezTo>
                      <a:pt x="47977" y="128680"/>
                      <a:pt x="48756" y="128613"/>
                      <a:pt x="49405" y="128161"/>
                    </a:cubicBezTo>
                    <a:cubicBezTo>
                      <a:pt x="49732" y="127964"/>
                      <a:pt x="51742" y="126863"/>
                      <a:pt x="51613" y="126406"/>
                    </a:cubicBezTo>
                    <a:cubicBezTo>
                      <a:pt x="51483" y="126084"/>
                      <a:pt x="50252" y="126016"/>
                      <a:pt x="49992" y="125694"/>
                    </a:cubicBezTo>
                    <a:cubicBezTo>
                      <a:pt x="49405" y="124915"/>
                      <a:pt x="50444" y="124068"/>
                      <a:pt x="51161" y="124006"/>
                    </a:cubicBezTo>
                    <a:cubicBezTo>
                      <a:pt x="52262" y="123809"/>
                      <a:pt x="52522" y="124328"/>
                      <a:pt x="52979" y="122900"/>
                    </a:cubicBezTo>
                    <a:cubicBezTo>
                      <a:pt x="53171" y="122250"/>
                      <a:pt x="53301" y="121279"/>
                      <a:pt x="52911" y="120630"/>
                    </a:cubicBezTo>
                    <a:cubicBezTo>
                      <a:pt x="53560" y="120500"/>
                      <a:pt x="54729" y="120500"/>
                      <a:pt x="55316" y="120173"/>
                    </a:cubicBezTo>
                    <a:cubicBezTo>
                      <a:pt x="55898" y="119783"/>
                      <a:pt x="55638" y="119072"/>
                      <a:pt x="55508" y="118422"/>
                    </a:cubicBezTo>
                    <a:lnTo>
                      <a:pt x="55508" y="118422"/>
                    </a:lnTo>
                    <a:cubicBezTo>
                      <a:pt x="56521" y="119111"/>
                      <a:pt x="57926" y="119769"/>
                      <a:pt x="59259" y="119769"/>
                    </a:cubicBezTo>
                    <a:cubicBezTo>
                      <a:pt x="59806" y="119769"/>
                      <a:pt x="60341" y="119658"/>
                      <a:pt x="60832" y="119394"/>
                    </a:cubicBezTo>
                    <a:cubicBezTo>
                      <a:pt x="61938" y="118682"/>
                      <a:pt x="63818" y="115566"/>
                      <a:pt x="61678" y="114979"/>
                    </a:cubicBezTo>
                    <a:cubicBezTo>
                      <a:pt x="65314" y="114459"/>
                      <a:pt x="68431" y="112969"/>
                      <a:pt x="71350" y="110694"/>
                    </a:cubicBezTo>
                    <a:cubicBezTo>
                      <a:pt x="72845" y="109593"/>
                      <a:pt x="73038" y="108357"/>
                      <a:pt x="73754" y="106798"/>
                    </a:cubicBezTo>
                    <a:cubicBezTo>
                      <a:pt x="74533" y="104918"/>
                      <a:pt x="75962" y="103879"/>
                      <a:pt x="77842" y="103230"/>
                    </a:cubicBezTo>
                    <a:cubicBezTo>
                      <a:pt x="81867" y="101802"/>
                      <a:pt x="85441" y="100893"/>
                      <a:pt x="87191" y="96608"/>
                    </a:cubicBezTo>
                    <a:cubicBezTo>
                      <a:pt x="88168" y="94271"/>
                      <a:pt x="88879" y="91866"/>
                      <a:pt x="89918" y="89528"/>
                    </a:cubicBezTo>
                    <a:cubicBezTo>
                      <a:pt x="90827" y="87518"/>
                      <a:pt x="92193" y="86152"/>
                      <a:pt x="93491" y="84402"/>
                    </a:cubicBezTo>
                    <a:cubicBezTo>
                      <a:pt x="94333" y="83296"/>
                      <a:pt x="95372" y="81608"/>
                      <a:pt x="94920" y="80179"/>
                    </a:cubicBezTo>
                    <a:cubicBezTo>
                      <a:pt x="94400" y="78429"/>
                      <a:pt x="92193" y="78429"/>
                      <a:pt x="90697" y="78102"/>
                    </a:cubicBezTo>
                    <a:cubicBezTo>
                      <a:pt x="86999" y="77323"/>
                      <a:pt x="83233" y="76222"/>
                      <a:pt x="79660" y="74856"/>
                    </a:cubicBezTo>
                    <a:cubicBezTo>
                      <a:pt x="78689" y="74466"/>
                      <a:pt x="77650" y="74076"/>
                      <a:pt x="76673" y="73625"/>
                    </a:cubicBezTo>
                    <a:cubicBezTo>
                      <a:pt x="74985" y="72845"/>
                      <a:pt x="73947" y="71417"/>
                      <a:pt x="73167" y="69791"/>
                    </a:cubicBezTo>
                    <a:cubicBezTo>
                      <a:pt x="71609" y="66675"/>
                      <a:pt x="70051" y="64208"/>
                      <a:pt x="66285" y="63818"/>
                    </a:cubicBezTo>
                    <a:cubicBezTo>
                      <a:pt x="64016" y="63626"/>
                      <a:pt x="61808" y="63756"/>
                      <a:pt x="59861" y="62390"/>
                    </a:cubicBezTo>
                    <a:cubicBezTo>
                      <a:pt x="58822" y="61678"/>
                      <a:pt x="58173" y="60572"/>
                      <a:pt x="57196" y="59793"/>
                    </a:cubicBezTo>
                    <a:cubicBezTo>
                      <a:pt x="55316" y="58173"/>
                      <a:pt x="52459" y="58822"/>
                      <a:pt x="50252" y="58105"/>
                    </a:cubicBezTo>
                    <a:cubicBezTo>
                      <a:pt x="49117" y="57747"/>
                      <a:pt x="47929" y="57118"/>
                      <a:pt x="46737" y="57118"/>
                    </a:cubicBezTo>
                    <a:cubicBezTo>
                      <a:pt x="46631" y="57118"/>
                      <a:pt x="46525" y="57123"/>
                      <a:pt x="46419" y="57134"/>
                    </a:cubicBezTo>
                    <a:cubicBezTo>
                      <a:pt x="45510" y="57264"/>
                      <a:pt x="44471" y="57716"/>
                      <a:pt x="43692" y="58105"/>
                    </a:cubicBezTo>
                    <a:cubicBezTo>
                      <a:pt x="44019" y="58624"/>
                      <a:pt x="44798" y="59793"/>
                      <a:pt x="44211" y="60312"/>
                    </a:cubicBezTo>
                    <a:cubicBezTo>
                      <a:pt x="44001" y="60512"/>
                      <a:pt x="43830" y="60595"/>
                      <a:pt x="43692" y="60595"/>
                    </a:cubicBezTo>
                    <a:cubicBezTo>
                      <a:pt x="43065" y="60595"/>
                      <a:pt x="43110" y="58869"/>
                      <a:pt x="43110" y="58495"/>
                    </a:cubicBezTo>
                    <a:cubicBezTo>
                      <a:pt x="43110" y="57456"/>
                      <a:pt x="42523" y="57004"/>
                      <a:pt x="42980" y="55965"/>
                    </a:cubicBezTo>
                    <a:cubicBezTo>
                      <a:pt x="43043" y="55768"/>
                      <a:pt x="43500" y="55186"/>
                      <a:pt x="43370" y="54989"/>
                    </a:cubicBezTo>
                    <a:cubicBezTo>
                      <a:pt x="43331" y="54941"/>
                      <a:pt x="43276" y="54920"/>
                      <a:pt x="43208" y="54920"/>
                    </a:cubicBezTo>
                    <a:cubicBezTo>
                      <a:pt x="42821" y="54920"/>
                      <a:pt x="42042" y="55604"/>
                      <a:pt x="41874" y="55768"/>
                    </a:cubicBezTo>
                    <a:cubicBezTo>
                      <a:pt x="41422" y="56225"/>
                      <a:pt x="41095" y="56807"/>
                      <a:pt x="40446" y="57066"/>
                    </a:cubicBezTo>
                    <a:cubicBezTo>
                      <a:pt x="39864" y="57326"/>
                      <a:pt x="39604" y="57196"/>
                      <a:pt x="39215" y="57653"/>
                    </a:cubicBezTo>
                    <a:cubicBezTo>
                      <a:pt x="38368" y="58495"/>
                      <a:pt x="37979" y="59793"/>
                      <a:pt x="37397" y="60770"/>
                    </a:cubicBezTo>
                    <a:cubicBezTo>
                      <a:pt x="37103" y="61255"/>
                      <a:pt x="36892" y="61482"/>
                      <a:pt x="36672" y="61482"/>
                    </a:cubicBezTo>
                    <a:cubicBezTo>
                      <a:pt x="36453" y="61482"/>
                      <a:pt x="36226" y="61255"/>
                      <a:pt x="35901" y="60832"/>
                    </a:cubicBezTo>
                    <a:cubicBezTo>
                      <a:pt x="35281" y="60152"/>
                      <a:pt x="34542" y="58876"/>
                      <a:pt x="33459" y="58876"/>
                    </a:cubicBezTo>
                    <a:cubicBezTo>
                      <a:pt x="33408" y="58876"/>
                      <a:pt x="33356" y="58878"/>
                      <a:pt x="33304" y="58884"/>
                    </a:cubicBezTo>
                    <a:cubicBezTo>
                      <a:pt x="32463" y="59014"/>
                      <a:pt x="31616" y="59663"/>
                      <a:pt x="30645" y="59793"/>
                    </a:cubicBezTo>
                    <a:cubicBezTo>
                      <a:pt x="30556" y="59799"/>
                      <a:pt x="30468" y="59802"/>
                      <a:pt x="30380" y="59802"/>
                    </a:cubicBezTo>
                    <a:cubicBezTo>
                      <a:pt x="29431" y="59802"/>
                      <a:pt x="28501" y="59467"/>
                      <a:pt x="27788" y="58754"/>
                    </a:cubicBezTo>
                    <a:cubicBezTo>
                      <a:pt x="26619" y="57393"/>
                      <a:pt x="26552" y="55835"/>
                      <a:pt x="26879" y="54210"/>
                    </a:cubicBezTo>
                    <a:cubicBezTo>
                      <a:pt x="27071" y="53368"/>
                      <a:pt x="27528" y="51810"/>
                      <a:pt x="26941" y="51031"/>
                    </a:cubicBezTo>
                    <a:cubicBezTo>
                      <a:pt x="26690" y="50672"/>
                      <a:pt x="26117" y="50561"/>
                      <a:pt x="25418" y="50561"/>
                    </a:cubicBezTo>
                    <a:cubicBezTo>
                      <a:pt x="24289" y="50561"/>
                      <a:pt x="22832" y="50851"/>
                      <a:pt x="21884" y="50851"/>
                    </a:cubicBezTo>
                    <a:cubicBezTo>
                      <a:pt x="21298" y="50851"/>
                      <a:pt x="20906" y="50741"/>
                      <a:pt x="20906" y="50382"/>
                    </a:cubicBezTo>
                    <a:cubicBezTo>
                      <a:pt x="20906" y="49925"/>
                      <a:pt x="21685" y="49343"/>
                      <a:pt x="21877" y="48953"/>
                    </a:cubicBezTo>
                    <a:cubicBezTo>
                      <a:pt x="22267" y="48237"/>
                      <a:pt x="22267" y="47395"/>
                      <a:pt x="22397" y="46549"/>
                    </a:cubicBezTo>
                    <a:cubicBezTo>
                      <a:pt x="22527" y="45899"/>
                      <a:pt x="22594" y="45250"/>
                      <a:pt x="22984" y="44668"/>
                    </a:cubicBezTo>
                    <a:cubicBezTo>
                      <a:pt x="23243" y="44341"/>
                      <a:pt x="24412" y="43630"/>
                      <a:pt x="24085" y="43370"/>
                    </a:cubicBezTo>
                    <a:cubicBezTo>
                      <a:pt x="23984" y="43243"/>
                      <a:pt x="23739" y="43205"/>
                      <a:pt x="23453" y="43205"/>
                    </a:cubicBezTo>
                    <a:cubicBezTo>
                      <a:pt x="22999" y="43205"/>
                      <a:pt x="22444" y="43302"/>
                      <a:pt x="22205" y="43302"/>
                    </a:cubicBezTo>
                    <a:cubicBezTo>
                      <a:pt x="21296" y="43370"/>
                      <a:pt x="20776" y="43562"/>
                      <a:pt x="20127" y="44211"/>
                    </a:cubicBezTo>
                    <a:cubicBezTo>
                      <a:pt x="19670" y="44731"/>
                      <a:pt x="19280" y="45318"/>
                      <a:pt x="18761" y="45837"/>
                    </a:cubicBezTo>
                    <a:cubicBezTo>
                      <a:pt x="18179" y="46486"/>
                      <a:pt x="17530" y="46746"/>
                      <a:pt x="16683" y="47068"/>
                    </a:cubicBezTo>
                    <a:cubicBezTo>
                      <a:pt x="16228" y="47245"/>
                      <a:pt x="15847" y="47421"/>
                      <a:pt x="15490" y="47421"/>
                    </a:cubicBezTo>
                    <a:cubicBezTo>
                      <a:pt x="15188" y="47421"/>
                      <a:pt x="14903" y="47295"/>
                      <a:pt x="14606" y="46938"/>
                    </a:cubicBezTo>
                    <a:cubicBezTo>
                      <a:pt x="13635" y="45707"/>
                      <a:pt x="12596" y="44081"/>
                      <a:pt x="12336" y="42461"/>
                    </a:cubicBezTo>
                    <a:cubicBezTo>
                      <a:pt x="12076" y="40965"/>
                      <a:pt x="12918" y="40253"/>
                      <a:pt x="13437" y="39017"/>
                    </a:cubicBezTo>
                    <a:cubicBezTo>
                      <a:pt x="14024" y="37849"/>
                      <a:pt x="14284" y="36290"/>
                      <a:pt x="15063" y="35319"/>
                    </a:cubicBezTo>
                    <a:cubicBezTo>
                      <a:pt x="15515" y="34800"/>
                      <a:pt x="16034" y="34602"/>
                      <a:pt x="16621" y="34343"/>
                    </a:cubicBezTo>
                    <a:cubicBezTo>
                      <a:pt x="17270" y="34083"/>
                      <a:pt x="17920" y="33501"/>
                      <a:pt x="18569" y="33304"/>
                    </a:cubicBezTo>
                    <a:cubicBezTo>
                      <a:pt x="18694" y="33260"/>
                      <a:pt x="18819" y="33240"/>
                      <a:pt x="18942" y="33240"/>
                    </a:cubicBezTo>
                    <a:cubicBezTo>
                      <a:pt x="19715" y="33240"/>
                      <a:pt x="20459" y="33984"/>
                      <a:pt x="21198" y="33984"/>
                    </a:cubicBezTo>
                    <a:cubicBezTo>
                      <a:pt x="21381" y="33984"/>
                      <a:pt x="21564" y="33938"/>
                      <a:pt x="21748" y="33823"/>
                    </a:cubicBezTo>
                    <a:cubicBezTo>
                      <a:pt x="22786" y="33242"/>
                      <a:pt x="22594" y="32135"/>
                      <a:pt x="24152" y="32135"/>
                    </a:cubicBezTo>
                    <a:cubicBezTo>
                      <a:pt x="25581" y="32135"/>
                      <a:pt x="26812" y="32914"/>
                      <a:pt x="28240" y="32914"/>
                    </a:cubicBezTo>
                    <a:cubicBezTo>
                      <a:pt x="29279" y="32914"/>
                      <a:pt x="31226" y="33044"/>
                      <a:pt x="30707" y="34473"/>
                    </a:cubicBezTo>
                    <a:cubicBezTo>
                      <a:pt x="30515" y="34992"/>
                      <a:pt x="30255" y="35059"/>
                      <a:pt x="30447" y="35709"/>
                    </a:cubicBezTo>
                    <a:cubicBezTo>
                      <a:pt x="30577" y="36228"/>
                      <a:pt x="31034" y="36940"/>
                      <a:pt x="31356" y="37397"/>
                    </a:cubicBezTo>
                    <a:cubicBezTo>
                      <a:pt x="31684" y="37872"/>
                      <a:pt x="32053" y="38116"/>
                      <a:pt x="32381" y="38116"/>
                    </a:cubicBezTo>
                    <a:cubicBezTo>
                      <a:pt x="32769" y="38116"/>
                      <a:pt x="33101" y="37774"/>
                      <a:pt x="33242" y="37070"/>
                    </a:cubicBezTo>
                    <a:cubicBezTo>
                      <a:pt x="33631" y="35189"/>
                      <a:pt x="32265" y="33434"/>
                      <a:pt x="32463" y="31616"/>
                    </a:cubicBezTo>
                    <a:cubicBezTo>
                      <a:pt x="32525" y="30774"/>
                      <a:pt x="33372" y="30058"/>
                      <a:pt x="33891" y="29476"/>
                    </a:cubicBezTo>
                    <a:cubicBezTo>
                      <a:pt x="35122" y="28307"/>
                      <a:pt x="36291" y="27850"/>
                      <a:pt x="37916" y="27720"/>
                    </a:cubicBezTo>
                    <a:cubicBezTo>
                      <a:pt x="39017" y="27591"/>
                      <a:pt x="40253" y="27071"/>
                      <a:pt x="40576" y="25903"/>
                    </a:cubicBezTo>
                    <a:cubicBezTo>
                      <a:pt x="40835" y="25123"/>
                      <a:pt x="39734" y="23633"/>
                      <a:pt x="40446" y="23176"/>
                    </a:cubicBezTo>
                    <a:cubicBezTo>
                      <a:pt x="40517" y="23140"/>
                      <a:pt x="40602" y="23129"/>
                      <a:pt x="40696" y="23129"/>
                    </a:cubicBezTo>
                    <a:cubicBezTo>
                      <a:pt x="40851" y="23129"/>
                      <a:pt x="41029" y="23160"/>
                      <a:pt x="41197" y="23160"/>
                    </a:cubicBezTo>
                    <a:cubicBezTo>
                      <a:pt x="41299" y="23160"/>
                      <a:pt x="41397" y="23149"/>
                      <a:pt x="41484" y="23113"/>
                    </a:cubicBezTo>
                    <a:cubicBezTo>
                      <a:pt x="42331" y="22786"/>
                      <a:pt x="42721" y="21618"/>
                      <a:pt x="43302" y="21036"/>
                    </a:cubicBezTo>
                    <a:cubicBezTo>
                      <a:pt x="43562" y="20838"/>
                      <a:pt x="43562" y="20709"/>
                      <a:pt x="43759" y="20646"/>
                    </a:cubicBezTo>
                    <a:cubicBezTo>
                      <a:pt x="43795" y="20641"/>
                      <a:pt x="43833" y="20638"/>
                      <a:pt x="43874" y="20638"/>
                    </a:cubicBezTo>
                    <a:cubicBezTo>
                      <a:pt x="44343" y="20638"/>
                      <a:pt x="45094" y="20974"/>
                      <a:pt x="45510" y="21036"/>
                    </a:cubicBezTo>
                    <a:cubicBezTo>
                      <a:pt x="45655" y="21036"/>
                      <a:pt x="45815" y="21041"/>
                      <a:pt x="45981" y="21041"/>
                    </a:cubicBezTo>
                    <a:cubicBezTo>
                      <a:pt x="46409" y="21041"/>
                      <a:pt x="46872" y="21008"/>
                      <a:pt x="47198" y="20776"/>
                    </a:cubicBezTo>
                    <a:cubicBezTo>
                      <a:pt x="47847" y="20319"/>
                      <a:pt x="47525" y="20059"/>
                      <a:pt x="47457" y="19540"/>
                    </a:cubicBezTo>
                    <a:cubicBezTo>
                      <a:pt x="47265" y="18179"/>
                      <a:pt x="49343" y="17790"/>
                      <a:pt x="50444" y="17530"/>
                    </a:cubicBezTo>
                    <a:cubicBezTo>
                      <a:pt x="50901" y="17400"/>
                      <a:pt x="51353" y="17333"/>
                      <a:pt x="51810" y="17270"/>
                    </a:cubicBezTo>
                    <a:cubicBezTo>
                      <a:pt x="52100" y="17212"/>
                      <a:pt x="52287" y="17154"/>
                      <a:pt x="52393" y="17154"/>
                    </a:cubicBezTo>
                    <a:cubicBezTo>
                      <a:pt x="52523" y="17154"/>
                      <a:pt x="52531" y="17243"/>
                      <a:pt x="52459" y="17530"/>
                    </a:cubicBezTo>
                    <a:cubicBezTo>
                      <a:pt x="52392" y="17790"/>
                      <a:pt x="51810" y="18049"/>
                      <a:pt x="52002" y="18439"/>
                    </a:cubicBezTo>
                    <a:cubicBezTo>
                      <a:pt x="52077" y="18635"/>
                      <a:pt x="52215" y="18701"/>
                      <a:pt x="52377" y="18701"/>
                    </a:cubicBezTo>
                    <a:cubicBezTo>
                      <a:pt x="52643" y="18701"/>
                      <a:pt x="52970" y="18520"/>
                      <a:pt x="53171" y="18439"/>
                    </a:cubicBezTo>
                    <a:cubicBezTo>
                      <a:pt x="53690" y="18112"/>
                      <a:pt x="54147" y="17722"/>
                      <a:pt x="54667" y="17462"/>
                    </a:cubicBezTo>
                    <a:cubicBezTo>
                      <a:pt x="54859" y="17333"/>
                      <a:pt x="56225" y="17203"/>
                      <a:pt x="56225" y="17203"/>
                    </a:cubicBezTo>
                    <a:cubicBezTo>
                      <a:pt x="56417" y="16943"/>
                      <a:pt x="52459" y="15255"/>
                      <a:pt x="52200" y="15063"/>
                    </a:cubicBezTo>
                    <a:cubicBezTo>
                      <a:pt x="50641" y="13764"/>
                      <a:pt x="54277" y="14024"/>
                      <a:pt x="53238" y="13177"/>
                    </a:cubicBezTo>
                    <a:cubicBezTo>
                      <a:pt x="53114" y="13084"/>
                      <a:pt x="52914" y="13047"/>
                      <a:pt x="52676" y="13047"/>
                    </a:cubicBezTo>
                    <a:cubicBezTo>
                      <a:pt x="51922" y="13047"/>
                      <a:pt x="50776" y="13421"/>
                      <a:pt x="50382" y="13567"/>
                    </a:cubicBezTo>
                    <a:cubicBezTo>
                      <a:pt x="50151" y="13627"/>
                      <a:pt x="48691" y="14248"/>
                      <a:pt x="48229" y="14248"/>
                    </a:cubicBezTo>
                    <a:cubicBezTo>
                      <a:pt x="48171" y="14248"/>
                      <a:pt x="48129" y="14238"/>
                      <a:pt x="48107" y="14216"/>
                    </a:cubicBezTo>
                    <a:cubicBezTo>
                      <a:pt x="47847" y="13894"/>
                      <a:pt x="49795" y="12658"/>
                      <a:pt x="50122" y="12528"/>
                    </a:cubicBezTo>
                    <a:cubicBezTo>
                      <a:pt x="50845" y="12207"/>
                      <a:pt x="51542" y="12084"/>
                      <a:pt x="52261" y="12084"/>
                    </a:cubicBezTo>
                    <a:cubicBezTo>
                      <a:pt x="52705" y="12084"/>
                      <a:pt x="53156" y="12131"/>
                      <a:pt x="53628" y="12206"/>
                    </a:cubicBezTo>
                    <a:cubicBezTo>
                      <a:pt x="54160" y="12295"/>
                      <a:pt x="54842" y="12505"/>
                      <a:pt x="55450" y="12505"/>
                    </a:cubicBezTo>
                    <a:cubicBezTo>
                      <a:pt x="55732" y="12505"/>
                      <a:pt x="55998" y="12459"/>
                      <a:pt x="56225" y="12336"/>
                    </a:cubicBezTo>
                    <a:cubicBezTo>
                      <a:pt x="56936" y="12009"/>
                      <a:pt x="57196" y="11100"/>
                      <a:pt x="57913" y="10710"/>
                    </a:cubicBezTo>
                    <a:cubicBezTo>
                      <a:pt x="58562" y="10321"/>
                      <a:pt x="60183" y="10710"/>
                      <a:pt x="60510" y="9999"/>
                    </a:cubicBezTo>
                    <a:cubicBezTo>
                      <a:pt x="60832" y="9282"/>
                      <a:pt x="59793" y="8503"/>
                      <a:pt x="59274" y="8311"/>
                    </a:cubicBezTo>
                    <a:cubicBezTo>
                      <a:pt x="58432" y="7983"/>
                      <a:pt x="57456" y="7983"/>
                      <a:pt x="56547" y="7983"/>
                    </a:cubicBezTo>
                    <a:cubicBezTo>
                      <a:pt x="56321" y="7983"/>
                      <a:pt x="56078" y="8016"/>
                      <a:pt x="55859" y="8016"/>
                    </a:cubicBezTo>
                    <a:cubicBezTo>
                      <a:pt x="55641" y="8016"/>
                      <a:pt x="55446" y="7983"/>
                      <a:pt x="55316" y="7854"/>
                    </a:cubicBezTo>
                    <a:cubicBezTo>
                      <a:pt x="54859" y="7402"/>
                      <a:pt x="54989" y="6363"/>
                      <a:pt x="54469" y="5844"/>
                    </a:cubicBezTo>
                    <a:cubicBezTo>
                      <a:pt x="54201" y="5519"/>
                      <a:pt x="53614" y="5147"/>
                      <a:pt x="53086" y="5147"/>
                    </a:cubicBezTo>
                    <a:cubicBezTo>
                      <a:pt x="52981" y="5147"/>
                      <a:pt x="52879" y="5161"/>
                      <a:pt x="52781" y="5194"/>
                    </a:cubicBezTo>
                    <a:cubicBezTo>
                      <a:pt x="52200" y="5454"/>
                      <a:pt x="51872" y="6295"/>
                      <a:pt x="51161" y="6363"/>
                    </a:cubicBezTo>
                    <a:cubicBezTo>
                      <a:pt x="51107" y="6373"/>
                      <a:pt x="51053" y="6377"/>
                      <a:pt x="50998" y="6377"/>
                    </a:cubicBezTo>
                    <a:cubicBezTo>
                      <a:pt x="50329" y="6377"/>
                      <a:pt x="49631" y="5675"/>
                      <a:pt x="49213" y="5194"/>
                    </a:cubicBezTo>
                    <a:cubicBezTo>
                      <a:pt x="49016" y="4997"/>
                      <a:pt x="48953" y="4805"/>
                      <a:pt x="48694" y="4607"/>
                    </a:cubicBezTo>
                    <a:cubicBezTo>
                      <a:pt x="47915" y="4026"/>
                      <a:pt x="46616" y="4415"/>
                      <a:pt x="45707" y="4026"/>
                    </a:cubicBezTo>
                    <a:cubicBezTo>
                      <a:pt x="45348" y="3905"/>
                      <a:pt x="45208" y="3786"/>
                      <a:pt x="45035" y="3786"/>
                    </a:cubicBezTo>
                    <a:cubicBezTo>
                      <a:pt x="44925" y="3786"/>
                      <a:pt x="44802" y="3833"/>
                      <a:pt x="44601" y="3958"/>
                    </a:cubicBezTo>
                    <a:cubicBezTo>
                      <a:pt x="44211" y="4155"/>
                      <a:pt x="43370" y="5064"/>
                      <a:pt x="43172" y="5454"/>
                    </a:cubicBezTo>
                    <a:cubicBezTo>
                      <a:pt x="42913" y="6036"/>
                      <a:pt x="43562" y="6233"/>
                      <a:pt x="43822" y="6882"/>
                    </a:cubicBezTo>
                    <a:cubicBezTo>
                      <a:pt x="43952" y="7204"/>
                      <a:pt x="44081" y="7594"/>
                      <a:pt x="43759" y="7921"/>
                    </a:cubicBezTo>
                    <a:cubicBezTo>
                      <a:pt x="43646" y="8032"/>
                      <a:pt x="43557" y="8067"/>
                      <a:pt x="43475" y="8067"/>
                    </a:cubicBezTo>
                    <a:cubicBezTo>
                      <a:pt x="43342" y="8067"/>
                      <a:pt x="43228" y="7975"/>
                      <a:pt x="43065" y="7975"/>
                    </a:cubicBezTo>
                    <a:cubicBezTo>
                      <a:pt x="43038" y="7975"/>
                      <a:pt x="43010" y="7978"/>
                      <a:pt x="42980" y="7983"/>
                    </a:cubicBezTo>
                    <a:cubicBezTo>
                      <a:pt x="42393" y="8051"/>
                      <a:pt x="41552" y="8181"/>
                      <a:pt x="41095" y="8570"/>
                    </a:cubicBezTo>
                    <a:cubicBezTo>
                      <a:pt x="40705" y="8892"/>
                      <a:pt x="40773" y="8892"/>
                      <a:pt x="40705" y="9542"/>
                    </a:cubicBezTo>
                    <a:cubicBezTo>
                      <a:pt x="40586" y="10138"/>
                      <a:pt x="40414" y="12657"/>
                      <a:pt x="39528" y="12657"/>
                    </a:cubicBezTo>
                    <a:cubicBezTo>
                      <a:pt x="39450" y="12657"/>
                      <a:pt x="39366" y="12638"/>
                      <a:pt x="39277" y="12596"/>
                    </a:cubicBezTo>
                    <a:cubicBezTo>
                      <a:pt x="38758" y="12336"/>
                      <a:pt x="38758" y="10970"/>
                      <a:pt x="38758" y="10518"/>
                    </a:cubicBezTo>
                    <a:cubicBezTo>
                      <a:pt x="38758" y="9999"/>
                      <a:pt x="39345" y="8440"/>
                      <a:pt x="39147" y="8113"/>
                    </a:cubicBezTo>
                    <a:cubicBezTo>
                      <a:pt x="39063" y="7987"/>
                      <a:pt x="38890" y="7943"/>
                      <a:pt x="38684" y="7943"/>
                    </a:cubicBezTo>
                    <a:cubicBezTo>
                      <a:pt x="38255" y="7943"/>
                      <a:pt x="37680" y="8135"/>
                      <a:pt x="37459" y="8181"/>
                    </a:cubicBezTo>
                    <a:cubicBezTo>
                      <a:pt x="37204" y="8250"/>
                      <a:pt x="37023" y="8286"/>
                      <a:pt x="36867" y="8286"/>
                    </a:cubicBezTo>
                    <a:cubicBezTo>
                      <a:pt x="36587" y="8286"/>
                      <a:pt x="36385" y="8171"/>
                      <a:pt x="35968" y="7921"/>
                    </a:cubicBezTo>
                    <a:cubicBezTo>
                      <a:pt x="35315" y="7566"/>
                      <a:pt x="34882" y="7263"/>
                      <a:pt x="34221" y="7263"/>
                    </a:cubicBezTo>
                    <a:cubicBezTo>
                      <a:pt x="34157" y="7263"/>
                      <a:pt x="34090" y="7266"/>
                      <a:pt x="34021" y="7272"/>
                    </a:cubicBezTo>
                    <a:cubicBezTo>
                      <a:pt x="33619" y="7307"/>
                      <a:pt x="33157" y="7445"/>
                      <a:pt x="32737" y="7445"/>
                    </a:cubicBezTo>
                    <a:cubicBezTo>
                      <a:pt x="32407" y="7445"/>
                      <a:pt x="32104" y="7360"/>
                      <a:pt x="31876" y="7074"/>
                    </a:cubicBezTo>
                    <a:cubicBezTo>
                      <a:pt x="30967" y="5906"/>
                      <a:pt x="32463" y="5257"/>
                      <a:pt x="33304" y="4935"/>
                    </a:cubicBezTo>
                    <a:cubicBezTo>
                      <a:pt x="34410" y="4477"/>
                      <a:pt x="35579" y="3958"/>
                      <a:pt x="36680" y="3636"/>
                    </a:cubicBezTo>
                    <a:cubicBezTo>
                      <a:pt x="37657" y="3309"/>
                      <a:pt x="38565" y="3309"/>
                      <a:pt x="39407" y="2789"/>
                    </a:cubicBezTo>
                    <a:cubicBezTo>
                      <a:pt x="39667" y="2597"/>
                      <a:pt x="41162" y="1688"/>
                      <a:pt x="41095" y="1429"/>
                    </a:cubicBezTo>
                    <a:cubicBezTo>
                      <a:pt x="41077" y="1280"/>
                      <a:pt x="40958" y="1227"/>
                      <a:pt x="40789" y="1227"/>
                    </a:cubicBezTo>
                    <a:cubicBezTo>
                      <a:pt x="40365" y="1227"/>
                      <a:pt x="39623" y="1558"/>
                      <a:pt x="39345" y="1558"/>
                    </a:cubicBezTo>
                    <a:cubicBezTo>
                      <a:pt x="39232" y="1558"/>
                      <a:pt x="39016" y="1600"/>
                      <a:pt x="38827" y="1600"/>
                    </a:cubicBezTo>
                    <a:cubicBezTo>
                      <a:pt x="38683" y="1600"/>
                      <a:pt x="38554" y="1576"/>
                      <a:pt x="38498" y="1491"/>
                    </a:cubicBezTo>
                    <a:cubicBezTo>
                      <a:pt x="38238" y="1169"/>
                      <a:pt x="38695" y="1169"/>
                      <a:pt x="38695" y="842"/>
                    </a:cubicBezTo>
                    <a:lnTo>
                      <a:pt x="38695" y="842"/>
                    </a:lnTo>
                    <a:cubicBezTo>
                      <a:pt x="38695" y="1102"/>
                      <a:pt x="37199" y="1948"/>
                      <a:pt x="36877" y="2010"/>
                    </a:cubicBezTo>
                    <a:cubicBezTo>
                      <a:pt x="36228" y="2270"/>
                      <a:pt x="35449" y="2270"/>
                      <a:pt x="34732" y="2400"/>
                    </a:cubicBezTo>
                    <a:cubicBezTo>
                      <a:pt x="34515" y="2446"/>
                      <a:pt x="33911" y="2638"/>
                      <a:pt x="33481" y="2638"/>
                    </a:cubicBezTo>
                    <a:cubicBezTo>
                      <a:pt x="33275" y="2638"/>
                      <a:pt x="33108" y="2594"/>
                      <a:pt x="33044" y="2467"/>
                    </a:cubicBezTo>
                    <a:cubicBezTo>
                      <a:pt x="33044" y="2467"/>
                      <a:pt x="34732" y="452"/>
                      <a:pt x="348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33"/>
              <p:cNvSpPr/>
              <p:nvPr/>
            </p:nvSpPr>
            <p:spPr>
              <a:xfrm>
                <a:off x="-2133150" y="1276575"/>
                <a:ext cx="94900" cy="130625"/>
              </a:xfrm>
              <a:custGeom>
                <a:avLst/>
                <a:gdLst/>
                <a:ahLst/>
                <a:cxnLst/>
                <a:rect l="l" t="t" r="r" b="b"/>
                <a:pathLst>
                  <a:path w="3796" h="5225" extrusionOk="0">
                    <a:moveTo>
                      <a:pt x="1308" y="0"/>
                    </a:moveTo>
                    <a:cubicBezTo>
                      <a:pt x="1232" y="0"/>
                      <a:pt x="1158" y="9"/>
                      <a:pt x="1085" y="27"/>
                    </a:cubicBezTo>
                    <a:cubicBezTo>
                      <a:pt x="342" y="298"/>
                      <a:pt x="0" y="1654"/>
                      <a:pt x="407" y="3080"/>
                    </a:cubicBezTo>
                    <a:cubicBezTo>
                      <a:pt x="767" y="4337"/>
                      <a:pt x="1606" y="5225"/>
                      <a:pt x="2358" y="5225"/>
                    </a:cubicBezTo>
                    <a:cubicBezTo>
                      <a:pt x="2456" y="5225"/>
                      <a:pt x="2553" y="5210"/>
                      <a:pt x="2646" y="5178"/>
                    </a:cubicBezTo>
                    <a:cubicBezTo>
                      <a:pt x="3460" y="4978"/>
                      <a:pt x="3796" y="3622"/>
                      <a:pt x="3324" y="2196"/>
                    </a:cubicBezTo>
                    <a:cubicBezTo>
                      <a:pt x="2954" y="903"/>
                      <a:pt x="2076" y="0"/>
                      <a:pt x="1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33"/>
              <p:cNvSpPr/>
              <p:nvPr/>
            </p:nvSpPr>
            <p:spPr>
              <a:xfrm>
                <a:off x="-2141575" y="1287925"/>
                <a:ext cx="84750" cy="117200"/>
              </a:xfrm>
              <a:custGeom>
                <a:avLst/>
                <a:gdLst/>
                <a:ahLst/>
                <a:cxnLst/>
                <a:rect l="l" t="t" r="r" b="b"/>
                <a:pathLst>
                  <a:path w="3390" h="4688" extrusionOk="0">
                    <a:moveTo>
                      <a:pt x="1295" y="1"/>
                    </a:moveTo>
                    <a:cubicBezTo>
                      <a:pt x="1201" y="1"/>
                      <a:pt x="1107" y="17"/>
                      <a:pt x="1015" y="50"/>
                    </a:cubicBezTo>
                    <a:cubicBezTo>
                      <a:pt x="272" y="251"/>
                      <a:pt x="1" y="1471"/>
                      <a:pt x="408" y="2761"/>
                    </a:cubicBezTo>
                    <a:cubicBezTo>
                      <a:pt x="711" y="3864"/>
                      <a:pt x="1463" y="4688"/>
                      <a:pt x="2153" y="4688"/>
                    </a:cubicBezTo>
                    <a:cubicBezTo>
                      <a:pt x="2226" y="4688"/>
                      <a:pt x="2299" y="4679"/>
                      <a:pt x="2371" y="4659"/>
                    </a:cubicBezTo>
                    <a:cubicBezTo>
                      <a:pt x="3119" y="4453"/>
                      <a:pt x="3390" y="3233"/>
                      <a:pt x="2983" y="1948"/>
                    </a:cubicBezTo>
                    <a:cubicBezTo>
                      <a:pt x="2684" y="816"/>
                      <a:pt x="1971" y="1"/>
                      <a:pt x="129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33"/>
              <p:cNvSpPr/>
              <p:nvPr/>
            </p:nvSpPr>
            <p:spPr>
              <a:xfrm>
                <a:off x="-2012775" y="1246650"/>
                <a:ext cx="120275" cy="132450"/>
              </a:xfrm>
              <a:custGeom>
                <a:avLst/>
                <a:gdLst/>
                <a:ahLst/>
                <a:cxnLst/>
                <a:rect l="l" t="t" r="r" b="b"/>
                <a:pathLst>
                  <a:path w="4811" h="5298" extrusionOk="0">
                    <a:moveTo>
                      <a:pt x="2106" y="1"/>
                    </a:moveTo>
                    <a:cubicBezTo>
                      <a:pt x="1945" y="1"/>
                      <a:pt x="1785" y="25"/>
                      <a:pt x="1627" y="74"/>
                    </a:cubicBezTo>
                    <a:cubicBezTo>
                      <a:pt x="543" y="410"/>
                      <a:pt x="0" y="1837"/>
                      <a:pt x="407" y="3257"/>
                    </a:cubicBezTo>
                    <a:cubicBezTo>
                      <a:pt x="755" y="4478"/>
                      <a:pt x="1747" y="5297"/>
                      <a:pt x="2705" y="5297"/>
                    </a:cubicBezTo>
                    <a:cubicBezTo>
                      <a:pt x="2867" y="5297"/>
                      <a:pt x="3027" y="5274"/>
                      <a:pt x="3183" y="5226"/>
                    </a:cubicBezTo>
                    <a:cubicBezTo>
                      <a:pt x="4268" y="4884"/>
                      <a:pt x="4810" y="3463"/>
                      <a:pt x="4403" y="2037"/>
                    </a:cubicBezTo>
                    <a:cubicBezTo>
                      <a:pt x="4000" y="823"/>
                      <a:pt x="3050" y="1"/>
                      <a:pt x="21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33"/>
              <p:cNvSpPr/>
              <p:nvPr/>
            </p:nvSpPr>
            <p:spPr>
              <a:xfrm>
                <a:off x="-2024700" y="1258975"/>
                <a:ext cx="108475" cy="118525"/>
              </a:xfrm>
              <a:custGeom>
                <a:avLst/>
                <a:gdLst/>
                <a:ahLst/>
                <a:cxnLst/>
                <a:rect l="l" t="t" r="r" b="b"/>
                <a:pathLst>
                  <a:path w="4339" h="4741" extrusionOk="0">
                    <a:moveTo>
                      <a:pt x="1867" y="1"/>
                    </a:moveTo>
                    <a:cubicBezTo>
                      <a:pt x="1741" y="1"/>
                      <a:pt x="1615" y="18"/>
                      <a:pt x="1491" y="53"/>
                    </a:cubicBezTo>
                    <a:cubicBezTo>
                      <a:pt x="477" y="324"/>
                      <a:pt x="0" y="1615"/>
                      <a:pt x="407" y="2900"/>
                    </a:cubicBezTo>
                    <a:cubicBezTo>
                      <a:pt x="696" y="3991"/>
                      <a:pt x="1515" y="4740"/>
                      <a:pt x="2374" y="4740"/>
                    </a:cubicBezTo>
                    <a:cubicBezTo>
                      <a:pt x="2531" y="4740"/>
                      <a:pt x="2690" y="4715"/>
                      <a:pt x="2847" y="4662"/>
                    </a:cubicBezTo>
                    <a:cubicBezTo>
                      <a:pt x="3866" y="4391"/>
                      <a:pt x="4338" y="3106"/>
                      <a:pt x="3931" y="1815"/>
                    </a:cubicBezTo>
                    <a:cubicBezTo>
                      <a:pt x="3578" y="754"/>
                      <a:pt x="2711" y="1"/>
                      <a:pt x="18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00" name="Google Shape;400;p33"/>
          <p:cNvGrpSpPr/>
          <p:nvPr/>
        </p:nvGrpSpPr>
        <p:grpSpPr>
          <a:xfrm>
            <a:off x="320979" y="803279"/>
            <a:ext cx="535300" cy="194950"/>
            <a:chOff x="5054325" y="1441125"/>
            <a:chExt cx="535300" cy="194950"/>
          </a:xfrm>
        </p:grpSpPr>
        <p:sp>
          <p:nvSpPr>
            <p:cNvPr id="401" name="Google Shape;401;p33"/>
            <p:cNvSpPr/>
            <p:nvPr/>
          </p:nvSpPr>
          <p:spPr>
            <a:xfrm>
              <a:off x="5054325" y="1441125"/>
              <a:ext cx="535300" cy="194950"/>
            </a:xfrm>
            <a:custGeom>
              <a:avLst/>
              <a:gdLst/>
              <a:ahLst/>
              <a:cxnLst/>
              <a:rect l="l" t="t" r="r" b="b"/>
              <a:pathLst>
                <a:path w="21412" h="7798" extrusionOk="0">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33"/>
            <p:cNvSpPr/>
            <p:nvPr/>
          </p:nvSpPr>
          <p:spPr>
            <a:xfrm>
              <a:off x="5127025" y="1513400"/>
              <a:ext cx="339950" cy="122675"/>
            </a:xfrm>
            <a:custGeom>
              <a:avLst/>
              <a:gdLst/>
              <a:ahLst/>
              <a:cxnLst/>
              <a:rect l="l" t="t" r="r" b="b"/>
              <a:pathLst>
                <a:path w="13598" h="4907" extrusionOk="0">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 name="TextBox 124">
            <a:extLst>
              <a:ext uri="{FF2B5EF4-FFF2-40B4-BE49-F238E27FC236}">
                <a16:creationId xmlns:a16="http://schemas.microsoft.com/office/drawing/2014/main" id="{06662442-B22C-41D4-ADA2-3BEBBC13A6F2}"/>
              </a:ext>
            </a:extLst>
          </p:cNvPr>
          <p:cNvSpPr txBox="1"/>
          <p:nvPr/>
        </p:nvSpPr>
        <p:spPr>
          <a:xfrm>
            <a:off x="389088" y="1563470"/>
            <a:ext cx="8365823" cy="1323439"/>
          </a:xfrm>
          <a:prstGeom prst="rect">
            <a:avLst/>
          </a:prstGeom>
          <a:noFill/>
        </p:spPr>
        <p:txBody>
          <a:bodyPr wrap="square">
            <a:spAutoFit/>
          </a:bodyPr>
          <a:lstStyle/>
          <a:p>
            <a:pPr algn="ctr" defTabSz="514312">
              <a:spcBef>
                <a:spcPts val="600"/>
              </a:spcBef>
              <a:spcAft>
                <a:spcPts val="600"/>
              </a:spcAft>
              <a:defRPr/>
            </a:pPr>
            <a:r>
              <a:rPr lang="en-US" sz="4000" b="1">
                <a:solidFill>
                  <a:srgbClr val="FFFFFF"/>
                </a:solidFill>
                <a:latin typeface="#9Slide03 IcielUni Sans Heavy" panose="00000500000000000000" pitchFamily="2" charset="-93"/>
                <a:cs typeface="Times New Roman" panose="02020603050405020304" pitchFamily="18" charset="0"/>
              </a:rPr>
              <a:t>TIẾT 33 - BÀI </a:t>
            </a:r>
            <a:r>
              <a:rPr lang="en-US" sz="4000" b="1" dirty="0">
                <a:solidFill>
                  <a:srgbClr val="FFFFFF"/>
                </a:solidFill>
                <a:latin typeface="#9Slide03 IcielUni Sans Heavy" panose="00000500000000000000" pitchFamily="2" charset="-93"/>
                <a:cs typeface="Times New Roman" panose="02020603050405020304" pitchFamily="18" charset="0"/>
              </a:rPr>
              <a:t>32. CÁC MÙA KHÍ HẬU VÀ THỜI TIẾT Ở N</a:t>
            </a:r>
            <a:r>
              <a:rPr lang="vi-VN" sz="4000" b="1" dirty="0">
                <a:solidFill>
                  <a:srgbClr val="FFFFFF"/>
                </a:solidFill>
                <a:latin typeface="#9Slide03 IcielUni Sans Heavy" panose="00000500000000000000" pitchFamily="2" charset="-93"/>
                <a:cs typeface="Times New Roman" panose="02020603050405020304" pitchFamily="18" charset="0"/>
              </a:rPr>
              <a:t>ƯỚC</a:t>
            </a:r>
            <a:r>
              <a:rPr lang="en-US" sz="4000" b="1" dirty="0">
                <a:solidFill>
                  <a:srgbClr val="FFFFFF"/>
                </a:solidFill>
                <a:latin typeface="#9Slide03 IcielUni Sans Heavy" panose="00000500000000000000" pitchFamily="2" charset="-93"/>
                <a:cs typeface="Times New Roman" panose="02020603050405020304" pitchFamily="18" charset="0"/>
              </a:rPr>
              <a:t> TA</a:t>
            </a:r>
            <a:endParaRPr lang="en-US" sz="4000" dirty="0">
              <a:solidFill>
                <a:srgbClr val="FFFFFF"/>
              </a:solidFill>
              <a:latin typeface="#9Slide03 IcielUni Sans Heavy" panose="00000500000000000000" pitchFamily="2" charset="-93"/>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ppt_x"/>
                                          </p:val>
                                        </p:tav>
                                        <p:tav tm="100000">
                                          <p:val>
                                            <p:strVal val="#ppt_x"/>
                                          </p:val>
                                        </p:tav>
                                      </p:tavLst>
                                    </p:anim>
                                    <p:anim calcmode="lin" valueType="num">
                                      <p:cBhvr additive="base">
                                        <p:cTn id="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áp Luật Plus - Dự báo thời tiết ngày 20/1: Miền Bắc tiếp tục mưa rét 15 -  17 độ C">
            <a:extLst>
              <a:ext uri="{FF2B5EF4-FFF2-40B4-BE49-F238E27FC236}">
                <a16:creationId xmlns:a16="http://schemas.microsoft.com/office/drawing/2014/main" id="{00A05598-C93F-4708-892F-20CA4F6ECB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78"/>
          <a:stretch/>
        </p:blipFill>
        <p:spPr bwMode="auto">
          <a:xfrm>
            <a:off x="2384823" y="64293"/>
            <a:ext cx="3615928" cy="5040538"/>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a:extLst>
              <a:ext uri="{FF2B5EF4-FFF2-40B4-BE49-F238E27FC236}">
                <a16:creationId xmlns:a16="http://schemas.microsoft.com/office/drawing/2014/main" id="{8D4786D6-4F65-4683-8776-8BCFA9E777DB}"/>
              </a:ext>
            </a:extLst>
          </p:cNvPr>
          <p:cNvSpPr/>
          <p:nvPr/>
        </p:nvSpPr>
        <p:spPr>
          <a:xfrm>
            <a:off x="6000750" y="2571750"/>
            <a:ext cx="521494" cy="130730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p>
        </p:txBody>
      </p:sp>
      <p:sp>
        <p:nvSpPr>
          <p:cNvPr id="8" name="Right Brace 7">
            <a:extLst>
              <a:ext uri="{FF2B5EF4-FFF2-40B4-BE49-F238E27FC236}">
                <a16:creationId xmlns:a16="http://schemas.microsoft.com/office/drawing/2014/main" id="{6D1BE771-5959-4293-A43F-FFBDE70CF238}"/>
              </a:ext>
            </a:extLst>
          </p:cNvPr>
          <p:cNvSpPr/>
          <p:nvPr/>
        </p:nvSpPr>
        <p:spPr>
          <a:xfrm>
            <a:off x="6000750" y="4050506"/>
            <a:ext cx="428626" cy="906404"/>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p>
        </p:txBody>
      </p:sp>
      <p:sp>
        <p:nvSpPr>
          <p:cNvPr id="9" name="Title 1">
            <a:extLst>
              <a:ext uri="{FF2B5EF4-FFF2-40B4-BE49-F238E27FC236}">
                <a16:creationId xmlns:a16="http://schemas.microsoft.com/office/drawing/2014/main" id="{BC266A79-9AB6-4B40-943B-09A26723945B}"/>
              </a:ext>
            </a:extLst>
          </p:cNvPr>
          <p:cNvSpPr txBox="1">
            <a:spLocks/>
          </p:cNvSpPr>
          <p:nvPr/>
        </p:nvSpPr>
        <p:spPr>
          <a:xfrm>
            <a:off x="6429376" y="4011699"/>
            <a:ext cx="2564606" cy="984019"/>
          </a:xfrm>
          <a:prstGeom prst="rect">
            <a:avLst/>
          </a:prstGeom>
          <a:noFill/>
          <a:ln>
            <a:noFill/>
          </a:ln>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7030A0"/>
                </a:solidFill>
                <a:latin typeface="#9Slide07 Hillda" pitchFamily="2" charset="0"/>
                <a:cs typeface="Arial" panose="020B0604020202020204" pitchFamily="34" charset="0"/>
              </a:rPr>
              <a:t>Nam </a:t>
            </a:r>
            <a:r>
              <a:rPr lang="en-US" sz="2400" b="1" dirty="0" err="1">
                <a:solidFill>
                  <a:srgbClr val="7030A0"/>
                </a:solidFill>
                <a:latin typeface="#9Slide07 Hillda" pitchFamily="2" charset="0"/>
                <a:cs typeface="Arial" panose="020B0604020202020204" pitchFamily="34" charset="0"/>
              </a:rPr>
              <a:t>Bộ</a:t>
            </a:r>
            <a:r>
              <a:rPr lang="en-US" sz="2400" b="1" dirty="0">
                <a:solidFill>
                  <a:srgbClr val="7030A0"/>
                </a:solidFill>
                <a:latin typeface="#9Slide07 Hillda" pitchFamily="2" charset="0"/>
                <a:cs typeface="Arial" panose="020B0604020202020204" pitchFamily="34" charset="0"/>
              </a:rPr>
              <a:t> </a:t>
            </a:r>
            <a:r>
              <a:rPr lang="en-US" sz="2400" b="1" dirty="0" err="1">
                <a:solidFill>
                  <a:srgbClr val="7030A0"/>
                </a:solidFill>
                <a:latin typeface="#9Slide07 Hillda" pitchFamily="2" charset="0"/>
                <a:cs typeface="Arial" panose="020B0604020202020204" pitchFamily="34" charset="0"/>
              </a:rPr>
              <a:t>nóng</a:t>
            </a:r>
            <a:r>
              <a:rPr lang="en-US" sz="2400" b="1" dirty="0">
                <a:solidFill>
                  <a:srgbClr val="7030A0"/>
                </a:solidFill>
                <a:latin typeface="#9Slide07 Hillda" pitchFamily="2" charset="0"/>
                <a:cs typeface="Arial" panose="020B0604020202020204" pitchFamily="34" charset="0"/>
              </a:rPr>
              <a:t> </a:t>
            </a:r>
            <a:r>
              <a:rPr lang="en-US" sz="2400" b="1" dirty="0" err="1">
                <a:solidFill>
                  <a:srgbClr val="7030A0"/>
                </a:solidFill>
                <a:latin typeface="#9Slide07 Hillda" pitchFamily="2" charset="0"/>
                <a:cs typeface="Arial" panose="020B0604020202020204" pitchFamily="34" charset="0"/>
              </a:rPr>
              <a:t>lắm</a:t>
            </a:r>
            <a:r>
              <a:rPr lang="en-US" sz="2400" b="1" dirty="0">
                <a:solidFill>
                  <a:srgbClr val="7030A0"/>
                </a:solidFill>
                <a:latin typeface="#9Slide07 Hillda" pitchFamily="2" charset="0"/>
                <a:cs typeface="Arial" panose="020B0604020202020204" pitchFamily="34" charset="0"/>
              </a:rPr>
              <a:t> </a:t>
            </a:r>
            <a:r>
              <a:rPr lang="en-US" sz="2400" b="1" dirty="0" err="1">
                <a:solidFill>
                  <a:srgbClr val="7030A0"/>
                </a:solidFill>
                <a:latin typeface="#9Slide07 Hillda" pitchFamily="2" charset="0"/>
                <a:cs typeface="Arial" panose="020B0604020202020204" pitchFamily="34" charset="0"/>
              </a:rPr>
              <a:t>nhé</a:t>
            </a:r>
            <a:r>
              <a:rPr lang="en-US" sz="2400" b="1" dirty="0">
                <a:solidFill>
                  <a:srgbClr val="7030A0"/>
                </a:solidFill>
                <a:latin typeface="#9Slide07 Hillda" pitchFamily="2" charset="0"/>
                <a:cs typeface="Arial" panose="020B0604020202020204" pitchFamily="34" charset="0"/>
              </a:rPr>
              <a:t>!</a:t>
            </a:r>
            <a:endParaRPr lang="vi-VN" sz="2400" b="1" dirty="0">
              <a:solidFill>
                <a:srgbClr val="7030A0"/>
              </a:solidFill>
              <a:latin typeface="#9Slide07 Hillda" pitchFamily="2" charset="0"/>
              <a:cs typeface="Arial" panose="020B0604020202020204" pitchFamily="34" charset="0"/>
            </a:endParaRPr>
          </a:p>
        </p:txBody>
      </p:sp>
      <p:sp>
        <p:nvSpPr>
          <p:cNvPr id="10" name="Title 1">
            <a:extLst>
              <a:ext uri="{FF2B5EF4-FFF2-40B4-BE49-F238E27FC236}">
                <a16:creationId xmlns:a16="http://schemas.microsoft.com/office/drawing/2014/main" id="{5142C440-D73C-498E-B6BE-BC6924FB2A0F}"/>
              </a:ext>
            </a:extLst>
          </p:cNvPr>
          <p:cNvSpPr txBox="1">
            <a:spLocks/>
          </p:cNvSpPr>
          <p:nvPr/>
        </p:nvSpPr>
        <p:spPr>
          <a:xfrm>
            <a:off x="6429376" y="1197061"/>
            <a:ext cx="2564606" cy="984019"/>
          </a:xfrm>
          <a:prstGeom prst="rect">
            <a:avLst/>
          </a:prstGeom>
          <a:noFill/>
          <a:ln>
            <a:noFill/>
          </a:ln>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002060"/>
                </a:solidFill>
                <a:latin typeface="#9Slide07 Hillda" pitchFamily="2" charset="0"/>
                <a:cs typeface="Arial" panose="020B0604020202020204" pitchFamily="34" charset="0"/>
              </a:rPr>
              <a:t>Bắc</a:t>
            </a:r>
            <a:r>
              <a:rPr lang="en-US" sz="2400" b="1" dirty="0">
                <a:solidFill>
                  <a:srgbClr val="002060"/>
                </a:solidFill>
                <a:latin typeface="#9Slide07 Hillda" pitchFamily="2" charset="0"/>
                <a:cs typeface="Arial" panose="020B0604020202020204" pitchFamily="34" charset="0"/>
              </a:rPr>
              <a:t> </a:t>
            </a:r>
            <a:r>
              <a:rPr lang="en-US" sz="2400" b="1" dirty="0" err="1">
                <a:solidFill>
                  <a:srgbClr val="002060"/>
                </a:solidFill>
                <a:latin typeface="#9Slide07 Hillda" pitchFamily="2" charset="0"/>
                <a:cs typeface="Arial" panose="020B0604020202020204" pitchFamily="34" charset="0"/>
              </a:rPr>
              <a:t>Bộ</a:t>
            </a:r>
            <a:r>
              <a:rPr lang="en-US" sz="2400" b="1" dirty="0">
                <a:solidFill>
                  <a:srgbClr val="002060"/>
                </a:solidFill>
                <a:latin typeface="#9Slide07 Hillda" pitchFamily="2" charset="0"/>
                <a:cs typeface="Arial" panose="020B0604020202020204" pitchFamily="34" charset="0"/>
              </a:rPr>
              <a:t> </a:t>
            </a:r>
            <a:r>
              <a:rPr lang="en-US" sz="2400" b="1" dirty="0" err="1">
                <a:solidFill>
                  <a:srgbClr val="002060"/>
                </a:solidFill>
                <a:latin typeface="#9Slide07 Hillda" pitchFamily="2" charset="0"/>
                <a:cs typeface="Arial" panose="020B0604020202020204" pitchFamily="34" charset="0"/>
              </a:rPr>
              <a:t>lạnh</a:t>
            </a:r>
            <a:r>
              <a:rPr lang="en-US" sz="2400" b="1" dirty="0">
                <a:solidFill>
                  <a:srgbClr val="002060"/>
                </a:solidFill>
                <a:latin typeface="#9Slide07 Hillda" pitchFamily="2" charset="0"/>
                <a:cs typeface="Arial" panose="020B0604020202020204" pitchFamily="34" charset="0"/>
              </a:rPr>
              <a:t> run </a:t>
            </a:r>
            <a:r>
              <a:rPr lang="en-US" sz="2400" b="1" dirty="0" err="1">
                <a:solidFill>
                  <a:srgbClr val="002060"/>
                </a:solidFill>
                <a:latin typeface="#9Slide07 Hillda" pitchFamily="2" charset="0"/>
                <a:cs typeface="Arial" panose="020B0604020202020204" pitchFamily="34" charset="0"/>
              </a:rPr>
              <a:t>người</a:t>
            </a:r>
            <a:endParaRPr lang="vi-VN" sz="2400" b="1" dirty="0">
              <a:solidFill>
                <a:srgbClr val="002060"/>
              </a:solidFill>
              <a:latin typeface="#9Slide07 Hillda" pitchFamily="2" charset="0"/>
              <a:cs typeface="Arial" panose="020B0604020202020204" pitchFamily="34" charset="0"/>
            </a:endParaRPr>
          </a:p>
        </p:txBody>
      </p:sp>
      <p:sp>
        <p:nvSpPr>
          <p:cNvPr id="11" name="Right Brace 10">
            <a:extLst>
              <a:ext uri="{FF2B5EF4-FFF2-40B4-BE49-F238E27FC236}">
                <a16:creationId xmlns:a16="http://schemas.microsoft.com/office/drawing/2014/main" id="{47416970-32F0-4EDD-AB0C-DE180D00B701}"/>
              </a:ext>
            </a:extLst>
          </p:cNvPr>
          <p:cNvSpPr/>
          <p:nvPr/>
        </p:nvSpPr>
        <p:spPr>
          <a:xfrm>
            <a:off x="6000750" y="1264444"/>
            <a:ext cx="428626" cy="906404"/>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p>
        </p:txBody>
      </p:sp>
      <p:sp>
        <p:nvSpPr>
          <p:cNvPr id="12" name="Title 1">
            <a:extLst>
              <a:ext uri="{FF2B5EF4-FFF2-40B4-BE49-F238E27FC236}">
                <a16:creationId xmlns:a16="http://schemas.microsoft.com/office/drawing/2014/main" id="{CE4D98B4-A2B7-4994-885C-E5FAEAF2F7DC}"/>
              </a:ext>
            </a:extLst>
          </p:cNvPr>
          <p:cNvSpPr txBox="1">
            <a:spLocks/>
          </p:cNvSpPr>
          <p:nvPr/>
        </p:nvSpPr>
        <p:spPr>
          <a:xfrm>
            <a:off x="6386513" y="2733393"/>
            <a:ext cx="2564606" cy="984019"/>
          </a:xfrm>
          <a:prstGeom prst="rect">
            <a:avLst/>
          </a:prstGeom>
          <a:noFill/>
          <a:ln>
            <a:noFill/>
          </a:ln>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0070C0"/>
                </a:solidFill>
                <a:latin typeface="#9Slide07 Hillda" pitchFamily="2" charset="0"/>
                <a:cs typeface="Arial" panose="020B0604020202020204" pitchFamily="34" charset="0"/>
              </a:rPr>
              <a:t>Miền</a:t>
            </a:r>
            <a:r>
              <a:rPr lang="en-US" sz="2400" b="1" dirty="0">
                <a:solidFill>
                  <a:srgbClr val="0070C0"/>
                </a:solidFill>
                <a:latin typeface="#9Slide07 Hillda" pitchFamily="2" charset="0"/>
                <a:cs typeface="Arial" panose="020B0604020202020204" pitchFamily="34" charset="0"/>
              </a:rPr>
              <a:t> </a:t>
            </a:r>
            <a:r>
              <a:rPr lang="en-US" sz="2400" b="1" dirty="0" err="1">
                <a:solidFill>
                  <a:srgbClr val="0070C0"/>
                </a:solidFill>
                <a:latin typeface="#9Slide07 Hillda" pitchFamily="2" charset="0"/>
                <a:cs typeface="Arial" panose="020B0604020202020204" pitchFamily="34" charset="0"/>
              </a:rPr>
              <a:t>Trung</a:t>
            </a:r>
            <a:r>
              <a:rPr lang="en-US" sz="2400" b="1" dirty="0">
                <a:solidFill>
                  <a:srgbClr val="0070C0"/>
                </a:solidFill>
                <a:latin typeface="#9Slide07 Hillda" pitchFamily="2" charset="0"/>
                <a:cs typeface="Arial" panose="020B0604020202020204" pitchFamily="34" charset="0"/>
              </a:rPr>
              <a:t> </a:t>
            </a:r>
            <a:r>
              <a:rPr lang="en-US" sz="2400" b="1" dirty="0" err="1">
                <a:solidFill>
                  <a:srgbClr val="0070C0"/>
                </a:solidFill>
                <a:latin typeface="#9Slide07 Hillda" pitchFamily="2" charset="0"/>
                <a:cs typeface="Arial" panose="020B0604020202020204" pitchFamily="34" charset="0"/>
              </a:rPr>
              <a:t>mưa</a:t>
            </a:r>
            <a:r>
              <a:rPr lang="en-US" sz="2400" b="1" dirty="0">
                <a:solidFill>
                  <a:srgbClr val="0070C0"/>
                </a:solidFill>
                <a:latin typeface="#9Slide07 Hillda" pitchFamily="2" charset="0"/>
                <a:cs typeface="Arial" panose="020B0604020202020204" pitchFamily="34" charset="0"/>
              </a:rPr>
              <a:t> </a:t>
            </a:r>
            <a:r>
              <a:rPr lang="en-US" sz="2400" b="1" dirty="0" err="1">
                <a:solidFill>
                  <a:srgbClr val="0070C0"/>
                </a:solidFill>
                <a:latin typeface="#9Slide07 Hillda" pitchFamily="2" charset="0"/>
                <a:cs typeface="Arial" panose="020B0604020202020204" pitchFamily="34" charset="0"/>
              </a:rPr>
              <a:t>nhiều</a:t>
            </a:r>
            <a:r>
              <a:rPr lang="en-US" sz="2400" b="1" dirty="0">
                <a:solidFill>
                  <a:srgbClr val="0070C0"/>
                </a:solidFill>
                <a:latin typeface="#9Slide07 Hillda" pitchFamily="2" charset="0"/>
                <a:cs typeface="Arial" panose="020B0604020202020204" pitchFamily="34" charset="0"/>
              </a:rPr>
              <a:t> </a:t>
            </a:r>
            <a:r>
              <a:rPr lang="en-US" sz="2400" b="1" dirty="0" err="1">
                <a:solidFill>
                  <a:srgbClr val="0070C0"/>
                </a:solidFill>
                <a:latin typeface="#9Slide07 Hillda" pitchFamily="2" charset="0"/>
                <a:cs typeface="Arial" panose="020B0604020202020204" pitchFamily="34" charset="0"/>
              </a:rPr>
              <a:t>thế</a:t>
            </a:r>
            <a:r>
              <a:rPr lang="en-US" sz="2400" b="1" dirty="0">
                <a:solidFill>
                  <a:srgbClr val="0070C0"/>
                </a:solidFill>
                <a:latin typeface="#9Slide07 Hillda" pitchFamily="2" charset="0"/>
                <a:cs typeface="Arial" panose="020B0604020202020204" pitchFamily="34" charset="0"/>
              </a:rPr>
              <a:t>!</a:t>
            </a:r>
            <a:endParaRPr lang="vi-VN" sz="2400" b="1" dirty="0">
              <a:solidFill>
                <a:srgbClr val="0070C0"/>
              </a:solidFill>
              <a:latin typeface="#9Slide07 Hillda" pitchFamily="2" charset="0"/>
              <a:cs typeface="Arial" panose="020B0604020202020204" pitchFamily="34" charset="0"/>
            </a:endParaRPr>
          </a:p>
        </p:txBody>
      </p:sp>
      <p:pic>
        <p:nvPicPr>
          <p:cNvPr id="2052" name="Picture 4" descr="Dự báo thời tiết ngày 20/1: Không khí lạnh tăng cường, miền Bắc tiếp tục  mưa rét - Tạp chí điện tử Môi trường và Cuộc sống">
            <a:extLst>
              <a:ext uri="{FF2B5EF4-FFF2-40B4-BE49-F238E27FC236}">
                <a16:creationId xmlns:a16="http://schemas.microsoft.com/office/drawing/2014/main" id="{514BD718-3A96-4547-AD7E-99C9AC3E3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9" y="1046653"/>
            <a:ext cx="2125733" cy="1196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Cơn mưa lành xứ Huế">
            <a:extLst>
              <a:ext uri="{FF2B5EF4-FFF2-40B4-BE49-F238E27FC236}">
                <a16:creationId xmlns:a16="http://schemas.microsoft.com/office/drawing/2014/main" id="{66229E02-4BC3-4636-90EC-8A9E039D4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68" y="2410889"/>
            <a:ext cx="1838858" cy="1196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Nắng nóng gay gắt đến 37 độ C sắp đổ xuống Nam Bộ - Báo Người lao động">
            <a:extLst>
              <a:ext uri="{FF2B5EF4-FFF2-40B4-BE49-F238E27FC236}">
                <a16:creationId xmlns:a16="http://schemas.microsoft.com/office/drawing/2014/main" id="{0FF403FB-AFC8-454B-B34E-802335B44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7" y="3775127"/>
            <a:ext cx="1908572" cy="1271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BC7BC2BD-2F68-487C-92E6-6A655E422279}"/>
              </a:ext>
            </a:extLst>
          </p:cNvPr>
          <p:cNvSpPr txBox="1">
            <a:spLocks/>
          </p:cNvSpPr>
          <p:nvPr/>
        </p:nvSpPr>
        <p:spPr>
          <a:xfrm>
            <a:off x="6261497" y="-13861"/>
            <a:ext cx="2811066" cy="984019"/>
          </a:xfrm>
          <a:prstGeom prst="rect">
            <a:avLst/>
          </a:prstGeom>
          <a:noFill/>
          <a:ln>
            <a:noFill/>
          </a:ln>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2400" b="1" dirty="0" err="1">
                <a:solidFill>
                  <a:srgbClr val="FF0000"/>
                </a:solidFill>
                <a:latin typeface="#9Slide07 IcielBC Cubano Normal" panose="00000500000000000000" pitchFamily="2" charset="0"/>
                <a:cs typeface="Arial" panose="020B0604020202020204" pitchFamily="34" charset="0"/>
              </a:rPr>
              <a:t>Gió</a:t>
            </a:r>
            <a:r>
              <a:rPr lang="en-US" sz="2400" b="1" dirty="0">
                <a:solidFill>
                  <a:srgbClr val="FF0000"/>
                </a:solidFill>
                <a:latin typeface="#9Slide07 IcielBC Cubano Normal" panose="00000500000000000000" pitchFamily="2" charset="0"/>
                <a:cs typeface="Arial" panose="020B0604020202020204" pitchFamily="34" charset="0"/>
              </a:rPr>
              <a:t> </a:t>
            </a:r>
            <a:r>
              <a:rPr lang="en-US" sz="2400" b="1" dirty="0" err="1">
                <a:solidFill>
                  <a:srgbClr val="FF0000"/>
                </a:solidFill>
                <a:latin typeface="#9Slide07 IcielBC Cubano Normal" panose="00000500000000000000" pitchFamily="2" charset="0"/>
                <a:cs typeface="Arial" panose="020B0604020202020204" pitchFamily="34" charset="0"/>
              </a:rPr>
              <a:t>mùa</a:t>
            </a:r>
            <a:r>
              <a:rPr lang="en-US" sz="2400" b="1" dirty="0">
                <a:solidFill>
                  <a:srgbClr val="FF0000"/>
                </a:solidFill>
                <a:latin typeface="#9Slide07 IcielBC Cubano Normal" panose="00000500000000000000" pitchFamily="2" charset="0"/>
                <a:cs typeface="Arial" panose="020B0604020202020204" pitchFamily="34" charset="0"/>
              </a:rPr>
              <a:t> </a:t>
            </a:r>
            <a:r>
              <a:rPr lang="en-US" sz="2400" b="1" dirty="0" err="1">
                <a:solidFill>
                  <a:srgbClr val="FF0000"/>
                </a:solidFill>
                <a:latin typeface="#9Slide07 IcielBC Cubano Normal" panose="00000500000000000000" pitchFamily="2" charset="0"/>
                <a:cs typeface="Arial" panose="020B0604020202020204" pitchFamily="34" charset="0"/>
              </a:rPr>
              <a:t>Đông</a:t>
            </a:r>
            <a:r>
              <a:rPr lang="en-US" sz="2400" b="1" dirty="0">
                <a:solidFill>
                  <a:srgbClr val="FF0000"/>
                </a:solidFill>
                <a:latin typeface="#9Slide07 IcielBC Cubano Normal" panose="00000500000000000000" pitchFamily="2" charset="0"/>
                <a:cs typeface="Arial" panose="020B0604020202020204" pitchFamily="34" charset="0"/>
              </a:rPr>
              <a:t> </a:t>
            </a:r>
            <a:r>
              <a:rPr lang="en-US" sz="2400" b="1" dirty="0" err="1">
                <a:solidFill>
                  <a:srgbClr val="FF0000"/>
                </a:solidFill>
                <a:latin typeface="#9Slide07 IcielBC Cubano Normal" panose="00000500000000000000" pitchFamily="2" charset="0"/>
                <a:cs typeface="Arial" panose="020B0604020202020204" pitchFamily="34" charset="0"/>
              </a:rPr>
              <a:t>Bắc</a:t>
            </a:r>
            <a:r>
              <a:rPr lang="en-US" sz="2400" b="1" dirty="0">
                <a:solidFill>
                  <a:srgbClr val="FF0000"/>
                </a:solidFill>
                <a:latin typeface="#9Slide07 IcielBC Cubano Normal" panose="00000500000000000000" pitchFamily="2" charset="0"/>
                <a:cs typeface="Arial" panose="020B0604020202020204" pitchFamily="34" charset="0"/>
              </a:rPr>
              <a:t> chi </a:t>
            </a:r>
            <a:r>
              <a:rPr lang="en-US" sz="2400" b="1" dirty="0" err="1">
                <a:solidFill>
                  <a:srgbClr val="FF0000"/>
                </a:solidFill>
                <a:latin typeface="#9Slide07 IcielBC Cubano Normal" panose="00000500000000000000" pitchFamily="2" charset="0"/>
                <a:cs typeface="Arial" panose="020B0604020202020204" pitchFamily="34" charset="0"/>
              </a:rPr>
              <a:t>phối</a:t>
            </a:r>
            <a:endParaRPr lang="vi-VN" sz="2400" b="1" dirty="0">
              <a:solidFill>
                <a:srgbClr val="FF0000"/>
              </a:solidFill>
              <a:latin typeface="#9Slide07 Hillda" pitchFamily="2" charset="0"/>
              <a:cs typeface="Arial" panose="020B0604020202020204" pitchFamily="34" charset="0"/>
            </a:endParaRPr>
          </a:p>
        </p:txBody>
      </p:sp>
      <p:sp>
        <p:nvSpPr>
          <p:cNvPr id="17" name="Title 1">
            <a:extLst>
              <a:ext uri="{FF2B5EF4-FFF2-40B4-BE49-F238E27FC236}">
                <a16:creationId xmlns:a16="http://schemas.microsoft.com/office/drawing/2014/main" id="{0532DFC4-796A-4A4B-9CA1-EEFD8AE9C801}"/>
              </a:ext>
            </a:extLst>
          </p:cNvPr>
          <p:cNvSpPr txBox="1">
            <a:spLocks/>
          </p:cNvSpPr>
          <p:nvPr/>
        </p:nvSpPr>
        <p:spPr>
          <a:xfrm>
            <a:off x="-66081" y="5187"/>
            <a:ext cx="2564606" cy="984019"/>
          </a:xfrm>
          <a:prstGeom prst="rect">
            <a:avLst/>
          </a:prstGeom>
          <a:noFill/>
          <a:ln>
            <a:noFill/>
          </a:ln>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FF0000"/>
                </a:solidFill>
                <a:latin typeface="#9Slide07 Hillda" pitchFamily="2" charset="0"/>
                <a:cs typeface="Arial" panose="020B0604020202020204" pitchFamily="34" charset="0"/>
              </a:rPr>
              <a:t>Những</a:t>
            </a:r>
            <a:r>
              <a:rPr lang="en-US" sz="2400" b="1" dirty="0">
                <a:solidFill>
                  <a:srgbClr val="FF0000"/>
                </a:solidFill>
                <a:latin typeface="#9Slide07 Hillda" pitchFamily="2" charset="0"/>
                <a:cs typeface="Arial" panose="020B0604020202020204" pitchFamily="34" charset="0"/>
              </a:rPr>
              <a:t> </a:t>
            </a:r>
            <a:r>
              <a:rPr lang="en-US" sz="2400" b="1" dirty="0" err="1">
                <a:solidFill>
                  <a:srgbClr val="FF0000"/>
                </a:solidFill>
                <a:latin typeface="#9Slide07 Hillda" pitchFamily="2" charset="0"/>
                <a:cs typeface="Arial" panose="020B0604020202020204" pitchFamily="34" charset="0"/>
              </a:rPr>
              <a:t>sắc</a:t>
            </a:r>
            <a:r>
              <a:rPr lang="en-US" sz="2400" b="1" dirty="0">
                <a:solidFill>
                  <a:srgbClr val="FF0000"/>
                </a:solidFill>
                <a:latin typeface="#9Slide07 Hillda" pitchFamily="2" charset="0"/>
                <a:cs typeface="Arial" panose="020B0604020202020204" pitchFamily="34" charset="0"/>
              </a:rPr>
              <a:t> </a:t>
            </a:r>
            <a:r>
              <a:rPr lang="en-US" sz="2400" b="1" dirty="0" err="1">
                <a:solidFill>
                  <a:srgbClr val="FF0000"/>
                </a:solidFill>
                <a:latin typeface="#9Slide07 Hillda" pitchFamily="2" charset="0"/>
                <a:cs typeface="Arial" panose="020B0604020202020204" pitchFamily="34" charset="0"/>
              </a:rPr>
              <a:t>màu</a:t>
            </a:r>
            <a:r>
              <a:rPr lang="en-US" sz="2400" b="1" dirty="0">
                <a:solidFill>
                  <a:srgbClr val="FF0000"/>
                </a:solidFill>
                <a:latin typeface="#9Slide07 Hillda" pitchFamily="2" charset="0"/>
                <a:cs typeface="Arial" panose="020B0604020202020204" pitchFamily="34" charset="0"/>
              </a:rPr>
              <a:t> </a:t>
            </a:r>
            <a:r>
              <a:rPr lang="en-US" sz="2400" b="1" dirty="0" err="1">
                <a:solidFill>
                  <a:srgbClr val="FF0000"/>
                </a:solidFill>
                <a:latin typeface="#9Slide07 Hillda" pitchFamily="2" charset="0"/>
                <a:cs typeface="Arial" panose="020B0604020202020204" pitchFamily="34" charset="0"/>
              </a:rPr>
              <a:t>không</a:t>
            </a:r>
            <a:r>
              <a:rPr lang="en-US" sz="2400" b="1" dirty="0">
                <a:solidFill>
                  <a:srgbClr val="FF0000"/>
                </a:solidFill>
                <a:latin typeface="#9Slide07 Hillda" pitchFamily="2" charset="0"/>
                <a:cs typeface="Arial" panose="020B0604020202020204" pitchFamily="34" charset="0"/>
              </a:rPr>
              <a:t> </a:t>
            </a:r>
            <a:r>
              <a:rPr lang="en-US" sz="2400" b="1" dirty="0" err="1">
                <a:solidFill>
                  <a:srgbClr val="FF0000"/>
                </a:solidFill>
                <a:latin typeface="#9Slide07 Hillda" pitchFamily="2" charset="0"/>
                <a:cs typeface="Arial" panose="020B0604020202020204" pitchFamily="34" charset="0"/>
              </a:rPr>
              <a:t>gian</a:t>
            </a:r>
            <a:endParaRPr lang="vi-VN" sz="2400" b="1" dirty="0">
              <a:solidFill>
                <a:srgbClr val="FF0000"/>
              </a:solidFill>
              <a:latin typeface="#9Slide07 Hillda" pitchFamily="2" charset="0"/>
              <a:cs typeface="Arial" panose="020B0604020202020204" pitchFamily="34" charset="0"/>
            </a:endParaRPr>
          </a:p>
        </p:txBody>
      </p:sp>
    </p:spTree>
    <p:extLst>
      <p:ext uri="{BB962C8B-B14F-4D97-AF65-F5344CB8AC3E}">
        <p14:creationId xmlns:p14="http://schemas.microsoft.com/office/powerpoint/2010/main" val="312919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fade">
                                      <p:cBhvr>
                                        <p:cTn id="35" dur="500"/>
                                        <p:tgtEl>
                                          <p:spTgt spid="205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723579-39D2-4B54-A03F-69C1803D874E}"/>
              </a:ext>
            </a:extLst>
          </p:cNvPr>
          <p:cNvPicPr>
            <a:picLocks noChangeAspect="1"/>
          </p:cNvPicPr>
          <p:nvPr/>
        </p:nvPicPr>
        <p:blipFill>
          <a:blip r:embed="rId2"/>
          <a:stretch>
            <a:fillRect/>
          </a:stretch>
        </p:blipFill>
        <p:spPr>
          <a:xfrm>
            <a:off x="298738" y="204355"/>
            <a:ext cx="8540461" cy="4700154"/>
          </a:xfrm>
          <a:prstGeom prst="rect">
            <a:avLst/>
          </a:prstGeom>
        </p:spPr>
      </p:pic>
      <p:sp>
        <p:nvSpPr>
          <p:cNvPr id="13" name="Title 1">
            <a:extLst>
              <a:ext uri="{FF2B5EF4-FFF2-40B4-BE49-F238E27FC236}">
                <a16:creationId xmlns:a16="http://schemas.microsoft.com/office/drawing/2014/main" id="{B3E354C5-47A4-424A-B77A-DAA593ACBD5F}"/>
              </a:ext>
            </a:extLst>
          </p:cNvPr>
          <p:cNvSpPr txBox="1">
            <a:spLocks/>
          </p:cNvSpPr>
          <p:nvPr/>
        </p:nvSpPr>
        <p:spPr>
          <a:xfrm>
            <a:off x="154779" y="4377732"/>
            <a:ext cx="2837803" cy="561413"/>
          </a:xfrm>
          <a:prstGeom prst="rect">
            <a:avLst/>
          </a:prstGeom>
          <a:noFill/>
          <a:ln>
            <a:noFill/>
          </a:ln>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solidFill>
                  <a:srgbClr val="002060"/>
                </a:solidFill>
                <a:latin typeface="#9Slide07 Hillda" pitchFamily="2" charset="0"/>
                <a:cs typeface="Arial" panose="020B0604020202020204" pitchFamily="34" charset="0"/>
              </a:rPr>
              <a:t>Săn tuyết ở </a:t>
            </a:r>
            <a:r>
              <a:rPr lang="en-US" sz="2400" b="1" dirty="0">
                <a:solidFill>
                  <a:srgbClr val="002060"/>
                </a:solidFill>
                <a:latin typeface="#9Slide07 Hillda" pitchFamily="2" charset="0"/>
                <a:cs typeface="Arial" panose="020B0604020202020204" pitchFamily="34" charset="0"/>
              </a:rPr>
              <a:t>Sapa</a:t>
            </a:r>
            <a:endParaRPr lang="vi-VN" sz="2400" b="1" dirty="0">
              <a:solidFill>
                <a:srgbClr val="002060"/>
              </a:solidFill>
              <a:latin typeface="#9Slide07 Hillda" pitchFamily="2" charset="0"/>
              <a:cs typeface="Arial" panose="020B0604020202020204" pitchFamily="34" charset="0"/>
            </a:endParaRPr>
          </a:p>
        </p:txBody>
      </p:sp>
    </p:spTree>
    <p:extLst>
      <p:ext uri="{BB962C8B-B14F-4D97-AF65-F5344CB8AC3E}">
        <p14:creationId xmlns:p14="http://schemas.microsoft.com/office/powerpoint/2010/main" val="242669967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ồng bằng sông Cửu Long: Hạn mặn khốc liệt, lại ngóng mưa nhân tạo? | Môi  trường | Vietnam+ (VietnamPlus)">
            <a:extLst>
              <a:ext uri="{FF2B5EF4-FFF2-40B4-BE49-F238E27FC236}">
                <a16:creationId xmlns:a16="http://schemas.microsoft.com/office/drawing/2014/main" id="{CF75F2F0-5EAE-4ACB-8AB7-2A32C712327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748"/>
          <a:stretch/>
        </p:blipFill>
        <p:spPr bwMode="auto">
          <a:xfrm>
            <a:off x="342900" y="342900"/>
            <a:ext cx="8458200" cy="4457700"/>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2C61D059-6FC0-45CA-981D-EC4557C55B46}"/>
              </a:ext>
            </a:extLst>
          </p:cNvPr>
          <p:cNvSpPr txBox="1">
            <a:spLocks/>
          </p:cNvSpPr>
          <p:nvPr/>
        </p:nvSpPr>
        <p:spPr>
          <a:xfrm>
            <a:off x="2507457" y="455662"/>
            <a:ext cx="6879431" cy="561413"/>
          </a:xfrm>
          <a:prstGeom prst="rect">
            <a:avLst/>
          </a:prstGeom>
          <a:noFill/>
          <a:ln>
            <a:noFill/>
          </a:ln>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FFFF00"/>
                </a:solidFill>
                <a:latin typeface="#9Slide07 Hillda" pitchFamily="2" charset="0"/>
                <a:cs typeface="Arial" panose="020B0604020202020204" pitchFamily="34" charset="0"/>
              </a:rPr>
              <a:t>Mùa</a:t>
            </a:r>
            <a:r>
              <a:rPr lang="en-US" sz="2400" b="1" dirty="0">
                <a:solidFill>
                  <a:srgbClr val="FFFF00"/>
                </a:solidFill>
                <a:latin typeface="#9Slide07 Hillda" pitchFamily="2" charset="0"/>
                <a:cs typeface="Arial" panose="020B0604020202020204" pitchFamily="34" charset="0"/>
              </a:rPr>
              <a:t> </a:t>
            </a:r>
            <a:r>
              <a:rPr lang="en-US" sz="2400" b="1" dirty="0" err="1">
                <a:solidFill>
                  <a:srgbClr val="FFFF00"/>
                </a:solidFill>
                <a:latin typeface="#9Slide07 Hillda" pitchFamily="2" charset="0"/>
                <a:cs typeface="Arial" panose="020B0604020202020204" pitchFamily="34" charset="0"/>
              </a:rPr>
              <a:t>khô</a:t>
            </a:r>
            <a:r>
              <a:rPr lang="en-US" sz="2400" b="1" dirty="0">
                <a:solidFill>
                  <a:srgbClr val="FFFF00"/>
                </a:solidFill>
                <a:latin typeface="#9Slide07 Hillda" pitchFamily="2" charset="0"/>
                <a:cs typeface="Arial" panose="020B0604020202020204" pitchFamily="34" charset="0"/>
              </a:rPr>
              <a:t> </a:t>
            </a:r>
            <a:r>
              <a:rPr lang="en-US" sz="2400" b="1" dirty="0" err="1">
                <a:solidFill>
                  <a:srgbClr val="FFFF00"/>
                </a:solidFill>
                <a:latin typeface="#9Slide07 Hillda" pitchFamily="2" charset="0"/>
                <a:cs typeface="Arial" panose="020B0604020202020204" pitchFamily="34" charset="0"/>
              </a:rPr>
              <a:t>cũng</a:t>
            </a:r>
            <a:r>
              <a:rPr lang="en-US" sz="2400" b="1" dirty="0">
                <a:solidFill>
                  <a:srgbClr val="FFFF00"/>
                </a:solidFill>
                <a:latin typeface="#9Slide07 Hillda" pitchFamily="2" charset="0"/>
                <a:cs typeface="Arial" panose="020B0604020202020204" pitchFamily="34" charset="0"/>
              </a:rPr>
              <a:t> </a:t>
            </a:r>
            <a:r>
              <a:rPr lang="en-US" sz="2400" b="1" dirty="0" err="1">
                <a:solidFill>
                  <a:srgbClr val="FFFF00"/>
                </a:solidFill>
                <a:latin typeface="#9Slide07 Hillda" pitchFamily="2" charset="0"/>
                <a:cs typeface="Arial" panose="020B0604020202020204" pitchFamily="34" charset="0"/>
              </a:rPr>
              <a:t>là</a:t>
            </a:r>
            <a:r>
              <a:rPr lang="en-US" sz="2400" b="1" dirty="0">
                <a:solidFill>
                  <a:srgbClr val="FFFF00"/>
                </a:solidFill>
                <a:latin typeface="#9Slide07 Hillda" pitchFamily="2" charset="0"/>
                <a:cs typeface="Arial" panose="020B0604020202020204" pitchFamily="34" charset="0"/>
              </a:rPr>
              <a:t> </a:t>
            </a:r>
            <a:r>
              <a:rPr lang="en-US" sz="2400" b="1" dirty="0" err="1">
                <a:solidFill>
                  <a:srgbClr val="FFFF00"/>
                </a:solidFill>
                <a:latin typeface="#9Slide07 Hillda" pitchFamily="2" charset="0"/>
                <a:cs typeface="Arial" panose="020B0604020202020204" pitchFamily="34" charset="0"/>
              </a:rPr>
              <a:t>mùa</a:t>
            </a:r>
            <a:r>
              <a:rPr lang="en-US" sz="2400" b="1" dirty="0">
                <a:solidFill>
                  <a:srgbClr val="FFFF00"/>
                </a:solidFill>
                <a:latin typeface="#9Slide07 Hillda" pitchFamily="2" charset="0"/>
                <a:cs typeface="Arial" panose="020B0604020202020204" pitchFamily="34" charset="0"/>
              </a:rPr>
              <a:t> </a:t>
            </a:r>
            <a:r>
              <a:rPr lang="en-US" sz="2400" b="1" dirty="0" err="1">
                <a:solidFill>
                  <a:srgbClr val="FFFF00"/>
                </a:solidFill>
                <a:latin typeface="#9Slide07 Hillda" pitchFamily="2" charset="0"/>
                <a:cs typeface="Arial" panose="020B0604020202020204" pitchFamily="34" charset="0"/>
              </a:rPr>
              <a:t>hạn</a:t>
            </a:r>
            <a:r>
              <a:rPr lang="en-US" sz="2400" b="1" dirty="0">
                <a:solidFill>
                  <a:srgbClr val="FFFF00"/>
                </a:solidFill>
                <a:latin typeface="#9Slide07 Hillda" pitchFamily="2" charset="0"/>
                <a:cs typeface="Arial" panose="020B0604020202020204" pitchFamily="34" charset="0"/>
              </a:rPr>
              <a:t> ở Nam </a:t>
            </a:r>
            <a:r>
              <a:rPr lang="en-US" sz="2400" b="1" dirty="0" err="1">
                <a:solidFill>
                  <a:srgbClr val="FFFF00"/>
                </a:solidFill>
                <a:latin typeface="#9Slide07 Hillda" pitchFamily="2" charset="0"/>
                <a:cs typeface="Arial" panose="020B0604020202020204" pitchFamily="34" charset="0"/>
              </a:rPr>
              <a:t>Bộ</a:t>
            </a:r>
            <a:endParaRPr lang="vi-VN" sz="2400" b="1" dirty="0">
              <a:solidFill>
                <a:srgbClr val="FFFF00"/>
              </a:solidFill>
              <a:latin typeface="#9Slide07 Hillda" pitchFamily="2" charset="0"/>
              <a:cs typeface="Arial" panose="020B0604020202020204" pitchFamily="34" charset="0"/>
            </a:endParaRPr>
          </a:p>
        </p:txBody>
      </p:sp>
    </p:spTree>
    <p:extLst>
      <p:ext uri="{BB962C8B-B14F-4D97-AF65-F5344CB8AC3E}">
        <p14:creationId xmlns:p14="http://schemas.microsoft.com/office/powerpoint/2010/main" val="328089245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780507-604A-4A1C-B81E-8EACAF257357}"/>
              </a:ext>
            </a:extLst>
          </p:cNvPr>
          <p:cNvSpPr txBox="1"/>
          <p:nvPr/>
        </p:nvSpPr>
        <p:spPr>
          <a:xfrm>
            <a:off x="272716" y="690466"/>
            <a:ext cx="8871284" cy="1131079"/>
          </a:xfrm>
          <a:prstGeom prst="rect">
            <a:avLst/>
          </a:prstGeom>
          <a:noFill/>
        </p:spPr>
        <p:txBody>
          <a:bodyPr wrap="square">
            <a:spAutoFit/>
          </a:bodyPr>
          <a:lstStyle/>
          <a:p>
            <a:pPr algn="just"/>
            <a:r>
              <a:rPr lang="vi-VN" b="1" i="0">
                <a:solidFill>
                  <a:srgbClr val="202122"/>
                </a:solidFill>
                <a:effectLst/>
                <a:latin typeface="Arial" panose="020B0604020202020204" pitchFamily="34" charset="0"/>
              </a:rPr>
              <a:t>Rét nàng Bân</a:t>
            </a:r>
            <a:r>
              <a:rPr lang="vi-VN" b="0" i="0">
                <a:solidFill>
                  <a:srgbClr val="202122"/>
                </a:solidFill>
                <a:effectLst/>
                <a:latin typeface="Arial" panose="020B0604020202020204" pitchFamily="34" charset="0"/>
              </a:rPr>
              <a:t> là đợt </a:t>
            </a:r>
            <a:r>
              <a:rPr lang="vi-VN" b="0" i="0" strike="noStrike">
                <a:solidFill>
                  <a:srgbClr val="0645AD"/>
                </a:solidFill>
                <a:effectLst/>
                <a:latin typeface="Arial" panose="020B0604020202020204" pitchFamily="34" charset="0"/>
                <a:hlinkClick r:id="rId2" tooltip="Rét"/>
              </a:rPr>
              <a:t>rét</a:t>
            </a:r>
            <a:r>
              <a:rPr lang="vi-VN" b="0" i="0">
                <a:solidFill>
                  <a:srgbClr val="202122"/>
                </a:solidFill>
                <a:effectLst/>
                <a:latin typeface="Arial" panose="020B0604020202020204" pitchFamily="34" charset="0"/>
              </a:rPr>
              <a:t> cuối cùng của </a:t>
            </a:r>
            <a:r>
              <a:rPr lang="vi-VN" b="0" i="0" strike="noStrike">
                <a:solidFill>
                  <a:srgbClr val="0645AD"/>
                </a:solidFill>
                <a:effectLst/>
                <a:latin typeface="Arial" panose="020B0604020202020204" pitchFamily="34" charset="0"/>
                <a:hlinkClick r:id="rId3" tooltip="Mùa đông"/>
              </a:rPr>
              <a:t>mùa đông</a:t>
            </a:r>
            <a:r>
              <a:rPr lang="vi-VN" b="0" i="0">
                <a:solidFill>
                  <a:srgbClr val="202122"/>
                </a:solidFill>
                <a:effectLst/>
                <a:latin typeface="Arial" panose="020B0604020202020204" pitchFamily="34" charset="0"/>
              </a:rPr>
              <a:t> xảy ra vào tháng 3 âm lịch ở </a:t>
            </a:r>
            <a:r>
              <a:rPr lang="vi-VN" b="0" i="0" strike="noStrike">
                <a:solidFill>
                  <a:srgbClr val="0645AD"/>
                </a:solidFill>
                <a:effectLst/>
                <a:latin typeface="Arial" panose="020B0604020202020204" pitchFamily="34" charset="0"/>
                <a:hlinkClick r:id="rId4" tooltip="Miền Bắc (Việt Nam)"/>
              </a:rPr>
              <a:t>miền Bắc Việt Nam</a:t>
            </a:r>
            <a:r>
              <a:rPr lang="vi-VN" b="0" i="0">
                <a:solidFill>
                  <a:srgbClr val="202122"/>
                </a:solidFill>
                <a:effectLst/>
                <a:latin typeface="Arial" panose="020B0604020202020204" pitchFamily="34" charset="0"/>
              </a:rPr>
              <a:t>, hay nói chung là cơn rét muộn.</a:t>
            </a:r>
          </a:p>
          <a:p>
            <a:pPr algn="just"/>
            <a:r>
              <a:rPr lang="vi-VN" b="0" i="0">
                <a:solidFill>
                  <a:srgbClr val="202122"/>
                </a:solidFill>
                <a:effectLst/>
                <a:latin typeface="Arial" panose="020B0604020202020204" pitchFamily="34" charset="0"/>
              </a:rPr>
              <a:t>Đây là 1 đợt rét đậm, kéo dài vài ngày, thường kèm theo mưa nhỏ, </a:t>
            </a:r>
            <a:r>
              <a:rPr lang="vi-VN" b="0" i="0">
                <a:solidFill>
                  <a:srgbClr val="0645AD"/>
                </a:solidFill>
                <a:effectLst/>
                <a:latin typeface="Arial" panose="020B0604020202020204" pitchFamily="34" charset="0"/>
                <a:hlinkClick r:id="rId5"/>
              </a:rPr>
              <a:t>mưa phùn</a:t>
            </a:r>
            <a:r>
              <a:rPr lang="vi-VN" b="0" i="0">
                <a:solidFill>
                  <a:srgbClr val="202122"/>
                </a:solidFill>
                <a:effectLst/>
                <a:latin typeface="Arial" panose="020B0604020202020204" pitchFamily="34" charset="0"/>
              </a:rPr>
              <a:t> do đặc trưng của kiểu di chuyển của khối không khí lạnh cuối mùa không phải chỉ từ Bắc xuống Nam mà hơi lệch về phía Đông qua </a:t>
            </a:r>
            <a:r>
              <a:rPr lang="vi-VN" b="0" i="0" strike="noStrike">
                <a:solidFill>
                  <a:srgbClr val="0645AD"/>
                </a:solidFill>
                <a:effectLst/>
                <a:latin typeface="Arial" panose="020B0604020202020204" pitchFamily="34" charset="0"/>
                <a:hlinkClick r:id="rId6" tooltip="Vịnh Bắc Bộ"/>
              </a:rPr>
              <a:t>vịnh Bắc Bộ</a:t>
            </a:r>
            <a:r>
              <a:rPr lang="vi-VN" b="0" i="0">
                <a:solidFill>
                  <a:srgbClr val="202122"/>
                </a:solidFill>
                <a:effectLst/>
                <a:latin typeface="Arial" panose="020B0604020202020204" pitchFamily="34" charset="0"/>
              </a:rPr>
              <a:t>, đưa hơi nước từ biển vào, và chúng di chuyển có thể không mạnh.</a:t>
            </a:r>
          </a:p>
        </p:txBody>
      </p:sp>
      <p:sp>
        <p:nvSpPr>
          <p:cNvPr id="7" name="TextBox 6">
            <a:extLst>
              <a:ext uri="{FF2B5EF4-FFF2-40B4-BE49-F238E27FC236}">
                <a16:creationId xmlns:a16="http://schemas.microsoft.com/office/drawing/2014/main" id="{EEA31B16-1369-49FF-9421-6C14196B21F8}"/>
              </a:ext>
            </a:extLst>
          </p:cNvPr>
          <p:cNvSpPr txBox="1"/>
          <p:nvPr/>
        </p:nvSpPr>
        <p:spPr>
          <a:xfrm>
            <a:off x="136358" y="1857042"/>
            <a:ext cx="8750968" cy="3208571"/>
          </a:xfrm>
          <a:prstGeom prst="rect">
            <a:avLst/>
          </a:prstGeom>
          <a:noFill/>
        </p:spPr>
        <p:txBody>
          <a:bodyPr wrap="square">
            <a:spAutoFit/>
          </a:bodyPr>
          <a:lstStyle/>
          <a:p>
            <a:pPr algn="just"/>
            <a:r>
              <a:rPr lang="vi-VN" b="1" i="0">
                <a:solidFill>
                  <a:srgbClr val="000000"/>
                </a:solidFill>
                <a:effectLst/>
                <a:latin typeface="Linux Libertine"/>
              </a:rPr>
              <a:t>Sự tích</a:t>
            </a:r>
            <a:r>
              <a:rPr lang="en-US" b="1">
                <a:solidFill>
                  <a:srgbClr val="54595D"/>
                </a:solidFill>
                <a:latin typeface="Arial" panose="020B0604020202020204" pitchFamily="34" charset="0"/>
              </a:rPr>
              <a:t>: </a:t>
            </a:r>
            <a:endParaRPr lang="vi-VN" b="1" i="0">
              <a:solidFill>
                <a:srgbClr val="000000"/>
              </a:solidFill>
              <a:effectLst/>
              <a:latin typeface="Linux Libertine"/>
            </a:endParaRPr>
          </a:p>
          <a:p>
            <a:pPr algn="just"/>
            <a:r>
              <a:rPr lang="vi-VN" b="0" i="0">
                <a:solidFill>
                  <a:srgbClr val="202122"/>
                </a:solidFill>
                <a:effectLst/>
                <a:latin typeface="Arial" panose="020B0604020202020204" pitchFamily="34" charset="0"/>
              </a:rPr>
              <a:t>Nàng Bân là con gái của </a:t>
            </a:r>
            <a:r>
              <a:rPr lang="vi-VN" b="0" i="0" u="none" strike="noStrike">
                <a:solidFill>
                  <a:srgbClr val="0645AD"/>
                </a:solidFill>
                <a:effectLst/>
                <a:latin typeface="Arial" panose="020B0604020202020204" pitchFamily="34" charset="0"/>
                <a:hlinkClick r:id="rId7" tooltip="Ngọc Hoàng Thượng đế"/>
              </a:rPr>
              <a:t>Ngọc Hoàng</a:t>
            </a:r>
            <a:r>
              <a:rPr lang="vi-VN" b="0" i="0">
                <a:solidFill>
                  <a:srgbClr val="202122"/>
                </a:solidFill>
                <a:effectLst/>
                <a:latin typeface="Arial" panose="020B0604020202020204" pitchFamily="34" charset="0"/>
              </a:rPr>
              <a:t> nhưng khác với nhiều chị em của mình, nàng Bân chậm chạp và có phần vụng về. Tuy nhiên, nàng Bân vẫn được cha mẹ yêu chiều. </a:t>
            </a:r>
            <a:r>
              <a:rPr lang="vi-VN" b="0" i="0" u="none" strike="noStrike">
                <a:solidFill>
                  <a:srgbClr val="0645AD"/>
                </a:solidFill>
                <a:effectLst/>
                <a:latin typeface="Arial" panose="020B0604020202020204" pitchFamily="34" charset="0"/>
                <a:hlinkClick r:id="rId7" tooltip="Ngọc Hoàng Thượng đế"/>
              </a:rPr>
              <a:t>Ngọc Hoàng</a:t>
            </a:r>
            <a:r>
              <a:rPr lang="vi-VN" b="0" i="0">
                <a:solidFill>
                  <a:srgbClr val="202122"/>
                </a:solidFill>
                <a:effectLst/>
                <a:latin typeface="Arial" panose="020B0604020202020204" pitchFamily="34" charset="0"/>
              </a:rPr>
              <a:t> và Vương Mẫu thương con thua em kém chị nhưng không biết làm cách nào, mới bàn nhau gả chồng cho nàng để nàng biết thêm công việc nội trợ trong gia đình.</a:t>
            </a:r>
          </a:p>
          <a:p>
            <a:pPr algn="just"/>
            <a:r>
              <a:rPr lang="vi-VN" b="0" i="0">
                <a:solidFill>
                  <a:srgbClr val="202122"/>
                </a:solidFill>
                <a:effectLst/>
                <a:latin typeface="Arial" panose="020B0604020202020204" pitchFamily="34" charset="0"/>
              </a:rPr>
              <a:t>Chồng nàng Bân cũng là một người trên thế giới nhà trời. Nàng yêu chồng lắm. Thấy mùa rét đã đến, nàng định tâm may cho chồng một cái áo ngự hàn. Nhưng nàng vụng về quá, khi bắt đầu rét, nàng Bân đã bắt đầu công việc song cứ loay hoay mãi, tìm được cái nọ thì thiếu cái kia, se được chỉ thì chưa có kim, đưa sợi vào dệt thì thoi, suốt lại hỏng. Đến nỗi trời đã sắp sang xuân rồi mà chỉ mới may trọn được đôi </a:t>
            </a:r>
            <a:r>
              <a:rPr lang="vi-VN" b="0" i="0" u="none" strike="noStrike">
                <a:solidFill>
                  <a:srgbClr val="0645AD"/>
                </a:solidFill>
                <a:effectLst/>
                <a:latin typeface="Arial" panose="020B0604020202020204" pitchFamily="34" charset="0"/>
                <a:hlinkClick r:id="rId8" tooltip="Cổ tay"/>
              </a:rPr>
              <a:t>cổ tay</a:t>
            </a:r>
            <a:r>
              <a:rPr lang="vi-VN" b="0" i="0">
                <a:solidFill>
                  <a:srgbClr val="202122"/>
                </a:solidFill>
                <a:effectLst/>
                <a:latin typeface="Arial" panose="020B0604020202020204" pitchFamily="34" charset="0"/>
              </a:rPr>
              <a:t>.</a:t>
            </a:r>
          </a:p>
          <a:p>
            <a:pPr algn="just"/>
            <a:r>
              <a:rPr lang="vi-VN" b="0" i="0">
                <a:solidFill>
                  <a:srgbClr val="202122"/>
                </a:solidFill>
                <a:effectLst/>
                <a:latin typeface="Arial" panose="020B0604020202020204" pitchFamily="34" charset="0"/>
              </a:rPr>
              <a:t>Nhưng nàng Bân vẫn không nản chí. Nàng may mãi qua tháng Giêng rồi hết tháng Hai, cho tới khi áo may xong thì vừa lúc trời hết rét. Nàng Bân buồn lắm. Thấy con âu sầu, Ngọc Hoàng gạn hỏi. Khi biết chuyện Ngọc Hoàng cảm động bèn làm cho trời rét lại mấy hôm để chồng nàng mặc thử áo.</a:t>
            </a:r>
          </a:p>
          <a:p>
            <a:pPr algn="just"/>
            <a:r>
              <a:rPr lang="vi-VN" b="0" i="0">
                <a:solidFill>
                  <a:srgbClr val="202122"/>
                </a:solidFill>
                <a:effectLst/>
                <a:latin typeface="Arial" panose="020B0604020202020204" pitchFamily="34" charset="0"/>
              </a:rPr>
              <a:t>Từ đó thành lệ, hàng năm vào khoảng tháng Ba tuy mùa rét đã qua, mùa nóng đã tới nhưng có lúc tự nhiên rét lại mấy hôm, người ta gọi cái rét đó là rét nàng Bân. Tục ngữ có câu: </a:t>
            </a:r>
            <a:r>
              <a:rPr lang="vi-VN" b="0" i="1">
                <a:solidFill>
                  <a:srgbClr val="202122"/>
                </a:solidFill>
                <a:effectLst/>
                <a:latin typeface="Arial" panose="020B0604020202020204" pitchFamily="34" charset="0"/>
              </a:rPr>
              <a:t>"Tháng Giêng rét đài, tháng Hai rét lộc, tháng Ba rét nàng Bân"</a:t>
            </a:r>
            <a:r>
              <a:rPr lang="vi-VN" b="0" i="0">
                <a:solidFill>
                  <a:srgbClr val="202122"/>
                </a:solidFill>
                <a:effectLst/>
                <a:latin typeface="Arial" panose="020B0604020202020204" pitchFamily="34" charset="0"/>
              </a:rPr>
              <a:t> là vì thế.</a:t>
            </a:r>
          </a:p>
        </p:txBody>
      </p:sp>
      <p:sp>
        <p:nvSpPr>
          <p:cNvPr id="9" name="TextBox 8">
            <a:extLst>
              <a:ext uri="{FF2B5EF4-FFF2-40B4-BE49-F238E27FC236}">
                <a16:creationId xmlns:a16="http://schemas.microsoft.com/office/drawing/2014/main" id="{E641C315-2174-4B7B-B316-AE237B4FD66B}"/>
              </a:ext>
            </a:extLst>
          </p:cNvPr>
          <p:cNvSpPr txBox="1"/>
          <p:nvPr/>
        </p:nvSpPr>
        <p:spPr>
          <a:xfrm>
            <a:off x="3424989" y="147138"/>
            <a:ext cx="4668252" cy="507831"/>
          </a:xfrm>
          <a:prstGeom prst="rect">
            <a:avLst/>
          </a:prstGeom>
          <a:noFill/>
        </p:spPr>
        <p:txBody>
          <a:bodyPr wrap="square">
            <a:spAutoFit/>
          </a:bodyPr>
          <a:lstStyle/>
          <a:p>
            <a:pPr algn="l">
              <a:buFont typeface="Arial" panose="020B0604020202020204" pitchFamily="34" charset="0"/>
              <a:buChar char="•"/>
            </a:pPr>
            <a:r>
              <a:rPr lang="en-US" b="0" i="0">
                <a:solidFill>
                  <a:srgbClr val="202122"/>
                </a:solidFill>
                <a:effectLst/>
                <a:latin typeface="Arial" panose="020B0604020202020204" pitchFamily="34" charset="0"/>
              </a:rPr>
              <a:t>"Nàng Bân may áo cho chồng</a:t>
            </a:r>
            <a:br>
              <a:rPr lang="en-US" b="0" i="0">
                <a:solidFill>
                  <a:srgbClr val="202122"/>
                </a:solidFill>
                <a:effectLst/>
                <a:latin typeface="Arial" panose="020B0604020202020204" pitchFamily="34" charset="0"/>
              </a:rPr>
            </a:br>
            <a:r>
              <a:rPr lang="en-US" b="0" i="0">
                <a:solidFill>
                  <a:srgbClr val="202122"/>
                </a:solidFill>
                <a:effectLst/>
                <a:latin typeface="Arial" panose="020B0604020202020204" pitchFamily="34" charset="0"/>
              </a:rPr>
              <a:t>May ba tháng trọn mới ròng </a:t>
            </a:r>
            <a:r>
              <a:rPr lang="en-US" b="0" i="0" u="none" strike="noStrike">
                <a:solidFill>
                  <a:srgbClr val="0645AD"/>
                </a:solidFill>
                <a:effectLst/>
                <a:latin typeface="Arial" panose="020B0604020202020204" pitchFamily="34" charset="0"/>
                <a:hlinkClick r:id="rId8" tooltip="Cổ tay"/>
              </a:rPr>
              <a:t>cổ tay</a:t>
            </a:r>
            <a:r>
              <a:rPr lang="en-US" b="0" i="0">
                <a:solidFill>
                  <a:srgbClr val="202122"/>
                </a:solidFill>
                <a:effectLst/>
                <a:latin typeface="Arial" panose="020B0604020202020204" pitchFamily="34" charset="0"/>
              </a:rPr>
              <a:t>".</a:t>
            </a:r>
          </a:p>
        </p:txBody>
      </p:sp>
    </p:spTree>
    <p:extLst>
      <p:ext uri="{BB962C8B-B14F-4D97-AF65-F5344CB8AC3E}">
        <p14:creationId xmlns:p14="http://schemas.microsoft.com/office/powerpoint/2010/main" val="3282157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loud blowing wind clipart 1 » Clipart Station">
            <a:extLst>
              <a:ext uri="{FF2B5EF4-FFF2-40B4-BE49-F238E27FC236}">
                <a16:creationId xmlns:a16="http://schemas.microsoft.com/office/drawing/2014/main" id="{CF6A3A07-A25F-47AE-94AD-AE0B79775DEB}"/>
              </a:ext>
            </a:extLst>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704670" y="0"/>
            <a:ext cx="2439330" cy="16262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A2205A-05A4-48AF-A49C-9C87D48B7AD9}"/>
              </a:ext>
            </a:extLst>
          </p:cNvPr>
          <p:cNvSpPr txBox="1"/>
          <p:nvPr/>
        </p:nvSpPr>
        <p:spPr>
          <a:xfrm>
            <a:off x="78059" y="2029765"/>
            <a:ext cx="5954751" cy="1398075"/>
          </a:xfrm>
          <a:prstGeom prst="rect">
            <a:avLst/>
          </a:prstGeom>
          <a:noFill/>
        </p:spPr>
        <p:txBody>
          <a:bodyPr wrap="square">
            <a:spAutoFit/>
          </a:bodyPr>
          <a:lstStyle/>
          <a:p>
            <a:pPr algn="ctr" defTabSz="514312">
              <a:lnSpc>
                <a:spcPct val="150000"/>
              </a:lnSpc>
              <a:defRPr/>
            </a:pPr>
            <a:r>
              <a:rPr lang="en-US" sz="3000" b="1" dirty="0">
                <a:solidFill>
                  <a:schemeClr val="tx1">
                    <a:lumMod val="10000"/>
                  </a:schemeClr>
                </a:solidFill>
                <a:latin typeface="#9Slide03 IcielUni Sans Heavy" panose="00000500000000000000" pitchFamily="2" charset="-93"/>
                <a:cs typeface="Times New Roman" panose="02020603050405020304" pitchFamily="18" charset="0"/>
              </a:rPr>
              <a:t>2. MÙA GIÓ TÂY NAM TỪ THÁNG 5 ĐẾN THÁNG 10 (MÙA HẠ)</a:t>
            </a:r>
            <a:endParaRPr lang="en-US" sz="3000" dirty="0">
              <a:solidFill>
                <a:schemeClr val="tx1">
                  <a:lumMod val="10000"/>
                </a:schemeClr>
              </a:solidFill>
              <a:latin typeface="#9Slide03 IcielUni Sans Heavy" panose="00000500000000000000" pitchFamily="2" charset="-93"/>
            </a:endParaRPr>
          </a:p>
        </p:txBody>
      </p:sp>
      <p:pic>
        <p:nvPicPr>
          <p:cNvPr id="5" name="Picture 2" descr="Let&amp;#39;s talk about climate change optimism | The Northern Light">
            <a:extLst>
              <a:ext uri="{FF2B5EF4-FFF2-40B4-BE49-F238E27FC236}">
                <a16:creationId xmlns:a16="http://schemas.microsoft.com/office/drawing/2014/main" id="{3D6743E0-1DE0-49FC-B9AF-241A71C639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00" b="100000" l="1867" r="97267">
                        <a14:foregroundMark x1="43933" y1="18800" x2="43933" y2="18800"/>
                        <a14:foregroundMark x1="33867" y1="10133" x2="33867" y2="10133"/>
                        <a14:foregroundMark x1="43933" y1="21800" x2="43933" y2="21800"/>
                        <a14:foregroundMark x1="50400" y1="29267" x2="50400" y2="29267"/>
                        <a14:foregroundMark x1="58267" y1="40400" x2="58267" y2="40400"/>
                        <a14:foregroundMark x1="83933" y1="33133" x2="83933" y2="33133"/>
                        <a14:foregroundMark x1="75267" y1="7867" x2="75267" y2="7867"/>
                        <a14:foregroundMark x1="64533" y1="22600" x2="64533" y2="22600"/>
                        <a14:foregroundMark x1="65133" y1="18000" x2="65133" y2="18000"/>
                        <a14:foregroundMark x1="59467" y1="14933" x2="59467" y2="14933"/>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834495" y="1755936"/>
            <a:ext cx="3387564" cy="338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071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mmhvn">
            <a:hlinkClick r:id="" action="ppaction://media"/>
            <a:extLst>
              <a:ext uri="{FF2B5EF4-FFF2-40B4-BE49-F238E27FC236}">
                <a16:creationId xmlns:a16="http://schemas.microsoft.com/office/drawing/2014/main" id="{F476C16F-49CB-4D5C-A2A8-846E297B7F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11410" y="15190"/>
            <a:ext cx="3387895" cy="5009670"/>
          </a:xfrm>
          <a:prstGeom prst="rect">
            <a:avLst/>
          </a:prstGeom>
        </p:spPr>
      </p:pic>
      <p:pic>
        <p:nvPicPr>
          <p:cNvPr id="5" name="gmmhca">
            <a:hlinkClick r:id="" action="ppaction://media"/>
            <a:extLst>
              <a:ext uri="{FF2B5EF4-FFF2-40B4-BE49-F238E27FC236}">
                <a16:creationId xmlns:a16="http://schemas.microsoft.com/office/drawing/2014/main" id="{5466EA51-A8B7-4964-9541-58F04287439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564886" y="0"/>
            <a:ext cx="3485595" cy="2754351"/>
          </a:xfrm>
          <a:prstGeom prst="rect">
            <a:avLst/>
          </a:prstGeom>
        </p:spPr>
      </p:pic>
      <p:sp>
        <p:nvSpPr>
          <p:cNvPr id="12" name="Freeform: Shape 11">
            <a:extLst>
              <a:ext uri="{FF2B5EF4-FFF2-40B4-BE49-F238E27FC236}">
                <a16:creationId xmlns:a16="http://schemas.microsoft.com/office/drawing/2014/main" id="{2BE04954-9723-437D-AA64-6FF3D5785D31}"/>
              </a:ext>
            </a:extLst>
          </p:cNvPr>
          <p:cNvSpPr/>
          <p:nvPr/>
        </p:nvSpPr>
        <p:spPr>
          <a:xfrm>
            <a:off x="93519" y="2429505"/>
            <a:ext cx="2044980" cy="804522"/>
          </a:xfrm>
          <a:custGeom>
            <a:avLst/>
            <a:gdLst>
              <a:gd name="connsiteX0" fmla="*/ 0 w 3114972"/>
              <a:gd name="connsiteY0" fmla="*/ 0 h 1245989"/>
              <a:gd name="connsiteX1" fmla="*/ 2491978 w 3114972"/>
              <a:gd name="connsiteY1" fmla="*/ 0 h 1245989"/>
              <a:gd name="connsiteX2" fmla="*/ 3114972 w 3114972"/>
              <a:gd name="connsiteY2" fmla="*/ 622995 h 1245989"/>
              <a:gd name="connsiteX3" fmla="*/ 2491978 w 3114972"/>
              <a:gd name="connsiteY3" fmla="*/ 1245989 h 1245989"/>
              <a:gd name="connsiteX4" fmla="*/ 0 w 3114972"/>
              <a:gd name="connsiteY4" fmla="*/ 1245989 h 1245989"/>
              <a:gd name="connsiteX5" fmla="*/ 622995 w 3114972"/>
              <a:gd name="connsiteY5" fmla="*/ 622995 h 1245989"/>
              <a:gd name="connsiteX6" fmla="*/ 0 w 3114972"/>
              <a:gd name="connsiteY6" fmla="*/ 0 h 124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972" h="1245989">
                <a:moveTo>
                  <a:pt x="0" y="0"/>
                </a:moveTo>
                <a:lnTo>
                  <a:pt x="2491978" y="0"/>
                </a:lnTo>
                <a:lnTo>
                  <a:pt x="3114972" y="622995"/>
                </a:lnTo>
                <a:lnTo>
                  <a:pt x="2491978" y="1245989"/>
                </a:lnTo>
                <a:lnTo>
                  <a:pt x="0" y="1245989"/>
                </a:lnTo>
                <a:lnTo>
                  <a:pt x="622995" y="62299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84391" tIns="8573" rIns="467246" bIns="8573" numCol="1" spcCol="1270" anchor="ctr" anchorCtr="0">
            <a:noAutofit/>
          </a:bodyPr>
          <a:lstStyle/>
          <a:p>
            <a:pPr algn="ctr" defTabSz="600075">
              <a:lnSpc>
                <a:spcPct val="90000"/>
              </a:lnSpc>
              <a:spcBef>
                <a:spcPct val="0"/>
              </a:spcBef>
              <a:spcAft>
                <a:spcPct val="35000"/>
              </a:spcAft>
              <a:defRPr/>
            </a:pPr>
            <a:endParaRPr lang="vi-VN" dirty="0">
              <a:solidFill>
                <a:srgbClr val="FFFFFF"/>
              </a:solidFill>
              <a:latin typeface="Arial" panose="020B0604020202020204" pitchFamily="34" charset="0"/>
            </a:endParaRPr>
          </a:p>
        </p:txBody>
      </p:sp>
      <p:sp>
        <p:nvSpPr>
          <p:cNvPr id="13" name="Rectangle 12">
            <a:extLst>
              <a:ext uri="{FF2B5EF4-FFF2-40B4-BE49-F238E27FC236}">
                <a16:creationId xmlns:a16="http://schemas.microsoft.com/office/drawing/2014/main" id="{A8ABDDD6-0CB9-4285-92EC-1E93F6E9C06A}"/>
              </a:ext>
            </a:extLst>
          </p:cNvPr>
          <p:cNvSpPr/>
          <p:nvPr/>
        </p:nvSpPr>
        <p:spPr>
          <a:xfrm>
            <a:off x="243431" y="2520025"/>
            <a:ext cx="1867979" cy="646331"/>
          </a:xfrm>
          <a:prstGeom prst="rect">
            <a:avLst/>
          </a:prstGeom>
        </p:spPr>
        <p:txBody>
          <a:bodyPr wrap="square">
            <a:spAutoFit/>
          </a:bodyPr>
          <a:lstStyle/>
          <a:p>
            <a:pPr algn="ctr">
              <a:defRPr/>
            </a:pPr>
            <a:r>
              <a:rPr lang="en-US" sz="1800">
                <a:solidFill>
                  <a:srgbClr val="FFFF00"/>
                </a:solidFill>
                <a:latin typeface="#9Slide05 SVNShintia Script" panose="02000804000000020003" pitchFamily="2" charset="0"/>
                <a:ea typeface="#9Slide03 Roboto" panose="02000000000000000000" pitchFamily="2" charset="0"/>
              </a:rPr>
              <a:t>Nguồn gốc gió mùa mùa hạ</a:t>
            </a:r>
            <a:endParaRPr lang="en-US" sz="1800" dirty="0">
              <a:solidFill>
                <a:srgbClr val="FFFF00"/>
              </a:solidFill>
              <a:latin typeface="#9Slide05 SVNShintia Script" panose="02000804000000020003" pitchFamily="2" charset="0"/>
              <a:ea typeface="#9Slide03 Roboto" panose="02000000000000000000" pitchFamily="2" charset="0"/>
            </a:endParaRPr>
          </a:p>
        </p:txBody>
      </p:sp>
    </p:spTree>
    <p:extLst>
      <p:ext uri="{BB962C8B-B14F-4D97-AF65-F5344CB8AC3E}">
        <p14:creationId xmlns:p14="http://schemas.microsoft.com/office/powerpoint/2010/main" val="181318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94" fill="hold"/>
                                        <p:tgtEl>
                                          <p:spTgt spid="4"/>
                                        </p:tgtEl>
                                      </p:cBhvr>
                                    </p:cmd>
                                  </p:childTnLst>
                                </p:cTn>
                              </p:par>
                              <p:par>
                                <p:cTn id="7" presetID="1" presetClass="mediacall" presetSubtype="0" fill="hold" nodeType="withEffect">
                                  <p:stCondLst>
                                    <p:cond delay="0"/>
                                  </p:stCondLst>
                                  <p:childTnLst>
                                    <p:cmd type="call" cmd="playFrom(0.0)">
                                      <p:cBhvr>
                                        <p:cTn id="8" dur="17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2386" name="Group 2">
            <a:extLst>
              <a:ext uri="{FF2B5EF4-FFF2-40B4-BE49-F238E27FC236}">
                <a16:creationId xmlns:a16="http://schemas.microsoft.com/office/drawing/2014/main" id="{E8F1945A-8DBF-4221-B6D9-1546B80B6F13}"/>
              </a:ext>
            </a:extLst>
          </p:cNvPr>
          <p:cNvGraphicFramePr>
            <a:graphicFrameLocks noGrp="1"/>
          </p:cNvGraphicFramePr>
          <p:nvPr>
            <p:ph sz="half" idx="4294967295"/>
          </p:nvPr>
        </p:nvGraphicFramePr>
        <p:xfrm>
          <a:off x="76199" y="392415"/>
          <a:ext cx="8991601" cy="2138553"/>
        </p:xfrm>
        <a:graphic>
          <a:graphicData uri="http://schemas.openxmlformats.org/drawingml/2006/table">
            <a:tbl>
              <a:tblPr/>
              <a:tblGrid>
                <a:gridCol w="1398513">
                  <a:extLst>
                    <a:ext uri="{9D8B030D-6E8A-4147-A177-3AD203B41FA5}">
                      <a16:colId xmlns:a16="http://schemas.microsoft.com/office/drawing/2014/main" val="2359154575"/>
                    </a:ext>
                  </a:extLst>
                </a:gridCol>
                <a:gridCol w="1155716">
                  <a:extLst>
                    <a:ext uri="{9D8B030D-6E8A-4147-A177-3AD203B41FA5}">
                      <a16:colId xmlns:a16="http://schemas.microsoft.com/office/drawing/2014/main" val="2423043160"/>
                    </a:ext>
                  </a:extLst>
                </a:gridCol>
                <a:gridCol w="522824">
                  <a:extLst>
                    <a:ext uri="{9D8B030D-6E8A-4147-A177-3AD203B41FA5}">
                      <a16:colId xmlns:a16="http://schemas.microsoft.com/office/drawing/2014/main" val="3066793764"/>
                    </a:ext>
                  </a:extLst>
                </a:gridCol>
                <a:gridCol w="526062">
                  <a:extLst>
                    <a:ext uri="{9D8B030D-6E8A-4147-A177-3AD203B41FA5}">
                      <a16:colId xmlns:a16="http://schemas.microsoft.com/office/drawing/2014/main" val="2084889040"/>
                    </a:ext>
                  </a:extLst>
                </a:gridCol>
                <a:gridCol w="527680">
                  <a:extLst>
                    <a:ext uri="{9D8B030D-6E8A-4147-A177-3AD203B41FA5}">
                      <a16:colId xmlns:a16="http://schemas.microsoft.com/office/drawing/2014/main" val="2216877987"/>
                    </a:ext>
                  </a:extLst>
                </a:gridCol>
                <a:gridCol w="522824">
                  <a:extLst>
                    <a:ext uri="{9D8B030D-6E8A-4147-A177-3AD203B41FA5}">
                      <a16:colId xmlns:a16="http://schemas.microsoft.com/office/drawing/2014/main" val="1880780376"/>
                    </a:ext>
                  </a:extLst>
                </a:gridCol>
                <a:gridCol w="526062">
                  <a:extLst>
                    <a:ext uri="{9D8B030D-6E8A-4147-A177-3AD203B41FA5}">
                      <a16:colId xmlns:a16="http://schemas.microsoft.com/office/drawing/2014/main" val="3974868365"/>
                    </a:ext>
                  </a:extLst>
                </a:gridCol>
                <a:gridCol w="527680">
                  <a:extLst>
                    <a:ext uri="{9D8B030D-6E8A-4147-A177-3AD203B41FA5}">
                      <a16:colId xmlns:a16="http://schemas.microsoft.com/office/drawing/2014/main" val="825671129"/>
                    </a:ext>
                  </a:extLst>
                </a:gridCol>
                <a:gridCol w="556816">
                  <a:extLst>
                    <a:ext uri="{9D8B030D-6E8A-4147-A177-3AD203B41FA5}">
                      <a16:colId xmlns:a16="http://schemas.microsoft.com/office/drawing/2014/main" val="318031593"/>
                    </a:ext>
                  </a:extLst>
                </a:gridCol>
                <a:gridCol w="527680">
                  <a:extLst>
                    <a:ext uri="{9D8B030D-6E8A-4147-A177-3AD203B41FA5}">
                      <a16:colId xmlns:a16="http://schemas.microsoft.com/office/drawing/2014/main" val="3014368973"/>
                    </a:ext>
                  </a:extLst>
                </a:gridCol>
                <a:gridCol w="556816">
                  <a:extLst>
                    <a:ext uri="{9D8B030D-6E8A-4147-A177-3AD203B41FA5}">
                      <a16:colId xmlns:a16="http://schemas.microsoft.com/office/drawing/2014/main" val="3572557271"/>
                    </a:ext>
                  </a:extLst>
                </a:gridCol>
                <a:gridCol w="532535">
                  <a:extLst>
                    <a:ext uri="{9D8B030D-6E8A-4147-A177-3AD203B41FA5}">
                      <a16:colId xmlns:a16="http://schemas.microsoft.com/office/drawing/2014/main" val="958881479"/>
                    </a:ext>
                  </a:extLst>
                </a:gridCol>
                <a:gridCol w="564909">
                  <a:extLst>
                    <a:ext uri="{9D8B030D-6E8A-4147-A177-3AD203B41FA5}">
                      <a16:colId xmlns:a16="http://schemas.microsoft.com/office/drawing/2014/main" val="463991688"/>
                    </a:ext>
                  </a:extLst>
                </a:gridCol>
                <a:gridCol w="545484">
                  <a:extLst>
                    <a:ext uri="{9D8B030D-6E8A-4147-A177-3AD203B41FA5}">
                      <a16:colId xmlns:a16="http://schemas.microsoft.com/office/drawing/2014/main" val="666121201"/>
                    </a:ext>
                  </a:extLst>
                </a:gridCol>
              </a:tblGrid>
              <a:tr h="280517">
                <a:tc gridSpan="2">
                  <a:txBody>
                    <a:bodyPr/>
                    <a:lstStyle>
                      <a:lvl1pPr algn="l">
                        <a:spcBef>
                          <a:spcPct val="20000"/>
                        </a:spcBef>
                        <a:defRPr sz="2800">
                          <a:solidFill>
                            <a:schemeClr val="tx1"/>
                          </a:solidFill>
                          <a:latin typeface="Arial" panose="020B0604020202020204" pitchFamily="34" charset="0"/>
                        </a:defRPr>
                      </a:lvl1pPr>
                      <a:lvl2pPr marL="1255713" indent="-285750" algn="l">
                        <a:spcBef>
                          <a:spcPct val="20000"/>
                        </a:spcBef>
                        <a:defRPr sz="2400">
                          <a:solidFill>
                            <a:schemeClr val="tx1"/>
                          </a:solidFill>
                          <a:latin typeface="Arial" panose="020B0604020202020204" pitchFamily="34" charset="0"/>
                        </a:defRPr>
                      </a:lvl2pPr>
                      <a:lvl3pPr marL="1598613" indent="-228600" algn="l">
                        <a:spcBef>
                          <a:spcPct val="20000"/>
                        </a:spcBef>
                        <a:defRPr sz="2000">
                          <a:solidFill>
                            <a:schemeClr val="tx1"/>
                          </a:solidFill>
                          <a:latin typeface="Arial" panose="020B0604020202020204" pitchFamily="34" charset="0"/>
                        </a:defRPr>
                      </a:lvl3pPr>
                      <a:lvl4pPr marL="1941513" indent="-228600" algn="l">
                        <a:spcBef>
                          <a:spcPct val="20000"/>
                        </a:spcBef>
                        <a:defRPr>
                          <a:solidFill>
                            <a:schemeClr val="tx1"/>
                          </a:solidFill>
                          <a:latin typeface="Arial" panose="020B0604020202020204" pitchFamily="34" charset="0"/>
                        </a:defRPr>
                      </a:lvl4pPr>
                      <a:lvl5pPr marL="2284413" indent="-228600" algn="l">
                        <a:spcBef>
                          <a:spcPct val="20000"/>
                        </a:spcBef>
                        <a:defRPr>
                          <a:solidFill>
                            <a:schemeClr val="tx1"/>
                          </a:solidFill>
                          <a:latin typeface="Arial" panose="020B0604020202020204" pitchFamily="34" charset="0"/>
                        </a:defRPr>
                      </a:lvl5pPr>
                      <a:lvl6pPr marL="2741613" indent="-228600" fontAlgn="base">
                        <a:spcBef>
                          <a:spcPct val="20000"/>
                        </a:spcBef>
                        <a:spcAft>
                          <a:spcPct val="0"/>
                        </a:spcAft>
                        <a:defRPr>
                          <a:solidFill>
                            <a:schemeClr val="tx1"/>
                          </a:solidFill>
                          <a:latin typeface="Arial" panose="020B0604020202020204" pitchFamily="34" charset="0"/>
                        </a:defRPr>
                      </a:lvl6pPr>
                      <a:lvl7pPr marL="3198813" indent="-228600" fontAlgn="base">
                        <a:spcBef>
                          <a:spcPct val="20000"/>
                        </a:spcBef>
                        <a:spcAft>
                          <a:spcPct val="0"/>
                        </a:spcAft>
                        <a:defRPr>
                          <a:solidFill>
                            <a:schemeClr val="tx1"/>
                          </a:solidFill>
                          <a:latin typeface="Arial" panose="020B0604020202020204" pitchFamily="34" charset="0"/>
                        </a:defRPr>
                      </a:lvl7pPr>
                      <a:lvl8pPr marL="3656013" indent="-228600" fontAlgn="base">
                        <a:spcBef>
                          <a:spcPct val="20000"/>
                        </a:spcBef>
                        <a:spcAft>
                          <a:spcPct val="0"/>
                        </a:spcAft>
                        <a:defRPr>
                          <a:solidFill>
                            <a:schemeClr val="tx1"/>
                          </a:solidFill>
                          <a:latin typeface="Arial" panose="020B0604020202020204" pitchFamily="34" charset="0"/>
                        </a:defRPr>
                      </a:lvl8pPr>
                      <a:lvl9pPr marL="4113213" indent="-228600"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Tháng</a:t>
                      </a:r>
                      <a:endPar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Trạm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5</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6</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7</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8</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9</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10</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11</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12</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94832213"/>
                  </a:ext>
                </a:extLst>
              </a:tr>
              <a:tr h="140989">
                <a:tc rowSpan="2">
                  <a:txBody>
                    <a:bodyPr/>
                    <a:lstStyle>
                      <a:lvl1pPr indent="88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8890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0000"/>
                          </a:solidFill>
                          <a:effectLst/>
                          <a:latin typeface="Arial" panose="020B0604020202020204" pitchFamily="34" charset="0"/>
                          <a:ea typeface="Arial" panose="020B0604020202020204" pitchFamily="34" charset="0"/>
                          <a:cs typeface="Times New Roman" panose="02020603050405020304" pitchFamily="18" charset="0"/>
                        </a:rPr>
                        <a:t>Hà Nội</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Độ cao: 5m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Vĩ độ: 21</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01'B</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Kinh độ: 105</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48’Đ</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Nhiệt độ(</a:t>
                      </a:r>
                      <a:r>
                        <a:rPr kumimoji="0" lang="en-US" altLang="en-US" sz="1000" b="0"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
                      </a:r>
                      <a:endParaRPr kumimoji="0" lang="vi-VN"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16,4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17,0</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23,7</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28,8</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28,9</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28,2</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27,2</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24,6</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21,4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18,2</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2392006988"/>
                  </a:ext>
                </a:extLst>
              </a:tr>
              <a:tr h="316021">
                <a:tc vMerge="1">
                  <a:txBody>
                    <a:bodyPr/>
                    <a:lstStyle/>
                    <a:p>
                      <a:endParaRPr lang="en-US"/>
                    </a:p>
                  </a:txBody>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Lượng mưa</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(mm)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18,6</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26,2</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43,8</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90,1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188,5</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239,9</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288,2</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318,0</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265,4</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130,7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43,4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23,4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9603705"/>
                  </a:ext>
                </a:extLst>
              </a:tr>
              <a:tr h="141465">
                <a:tc rowSpan="2">
                  <a:txBody>
                    <a:bodyPr/>
                    <a:lstStyle>
                      <a:lvl1pPr indent="88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8890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7030A0"/>
                          </a:solidFill>
                          <a:effectLst/>
                          <a:latin typeface="Arial" panose="020B0604020202020204" pitchFamily="34" charset="0"/>
                          <a:ea typeface="Arial" panose="020B0604020202020204" pitchFamily="34" charset="0"/>
                          <a:cs typeface="Times New Roman" panose="02020603050405020304" pitchFamily="18" charset="0"/>
                        </a:rPr>
                        <a:t>Huế</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Độ cao: 11m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Vĩ độ: 16</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24'B</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Kinh độ: 107</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41’Đ</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Nhiệt độ(</a:t>
                      </a:r>
                      <a:r>
                        <a:rPr kumimoji="0" lang="en-US" altLang="en-US" sz="1000" b="0"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
                      </a:r>
                      <a:endParaRPr kumimoji="0" lang="vi-VN"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20,0</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20,9</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23,1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26,0</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29,3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29,4</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28,9</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25,1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23,1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20,8</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3805554118"/>
                  </a:ext>
                </a:extLst>
              </a:tr>
              <a:tr h="315544">
                <a:tc vMerge="1">
                  <a:txBody>
                    <a:bodyPr/>
                    <a:lstStyle/>
                    <a:p>
                      <a:endParaRPr lang="en-US"/>
                    </a:p>
                  </a:txBody>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Lượng mưa</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(mm)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161,3</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62,6</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47,1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51,6</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82,1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116,7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95,3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104,0</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473,4</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795,6</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580,6</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297,4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76820321"/>
                  </a:ext>
                </a:extLst>
              </a:tr>
              <a:tr h="141465">
                <a:tc rowSpan="2">
                  <a:txBody>
                    <a:bodyPr/>
                    <a:lstStyle>
                      <a:lvl1pPr indent="88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8890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B0F0"/>
                          </a:solidFill>
                          <a:effectLst/>
                          <a:latin typeface="Arial" panose="020B0604020202020204" pitchFamily="34" charset="0"/>
                          <a:ea typeface="Arial" panose="020B0604020202020204" pitchFamily="34" charset="0"/>
                          <a:cs typeface="Times New Roman" panose="02020603050405020304" pitchFamily="18" charset="0"/>
                        </a:rPr>
                        <a:t>TP Hồ Chí Minh</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Độ cao: 11m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Vĩ độ: 10</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47'B</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Kinh độ: 106</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40’Đ</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Nhiệt độ(</a:t>
                      </a:r>
                      <a:r>
                        <a:rPr kumimoji="0" lang="en-US" altLang="en-US" sz="1000" b="0"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
                      </a:r>
                      <a:endParaRPr kumimoji="0" lang="vi-VN"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25,8</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26,7</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27,9</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28,9</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27,5</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26,8</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26,4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25,7</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4045176948"/>
                  </a:ext>
                </a:extLst>
              </a:tr>
              <a:tr h="288911">
                <a:tc vMerge="1">
                  <a:txBody>
                    <a:bodyPr/>
                    <a:lstStyle/>
                    <a:p>
                      <a:endParaRPr lang="en-US"/>
                    </a:p>
                  </a:txBody>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Lượng mưa</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(mm)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13,8</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10,5</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50,4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218,4</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311,7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293,7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269,8</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327,0</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266,7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116,5</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48,3</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43663957"/>
                  </a:ext>
                </a:extLst>
              </a:tr>
            </a:tbl>
          </a:graphicData>
        </a:graphic>
      </p:graphicFrame>
      <p:cxnSp>
        <p:nvCxnSpPr>
          <p:cNvPr id="5" name="Straight Connector 4">
            <a:extLst>
              <a:ext uri="{FF2B5EF4-FFF2-40B4-BE49-F238E27FC236}">
                <a16:creationId xmlns:a16="http://schemas.microsoft.com/office/drawing/2014/main" id="{E112D042-7E69-4D45-9A5E-AC5B0AAB0CEE}"/>
              </a:ext>
            </a:extLst>
          </p:cNvPr>
          <p:cNvCxnSpPr/>
          <p:nvPr/>
        </p:nvCxnSpPr>
        <p:spPr>
          <a:xfrm>
            <a:off x="1293019" y="786020"/>
            <a:ext cx="1900238" cy="463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2505" name="Text Box 121">
            <a:extLst>
              <a:ext uri="{FF2B5EF4-FFF2-40B4-BE49-F238E27FC236}">
                <a16:creationId xmlns:a16="http://schemas.microsoft.com/office/drawing/2014/main" id="{8FF76355-33AD-4BF1-B332-84EA0B61DFED}"/>
              </a:ext>
            </a:extLst>
          </p:cNvPr>
          <p:cNvSpPr txBox="1">
            <a:spLocks noChangeArrowheads="1"/>
          </p:cNvSpPr>
          <p:nvPr/>
        </p:nvSpPr>
        <p:spPr bwMode="auto">
          <a:xfrm>
            <a:off x="393122" y="0"/>
            <a:ext cx="881149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1800" b="1" i="1">
                <a:solidFill>
                  <a:schemeClr val="accent1"/>
                </a:solidFill>
                <a:latin typeface="Times New Roman" panose="02020603050405020304" pitchFamily="18" charset="0"/>
              </a:rPr>
              <a:t>Bảng 31.1:</a:t>
            </a:r>
            <a:r>
              <a:rPr lang="en-US" altLang="en-US" sz="1800" b="1">
                <a:solidFill>
                  <a:schemeClr val="accent1"/>
                </a:solidFill>
                <a:latin typeface="Times New Roman" panose="02020603050405020304" pitchFamily="18" charset="0"/>
              </a:rPr>
              <a:t> Nhiệt độ, lượng mưa các trạm khí tượng Hà Nội, Huế và TP. Hồ Chí Minh</a:t>
            </a:r>
          </a:p>
          <a:p>
            <a:pPr>
              <a:spcBef>
                <a:spcPct val="50000"/>
              </a:spcBef>
            </a:pPr>
            <a:endParaRPr lang="en-US" altLang="en-US" sz="1800" b="1">
              <a:effectLst>
                <a:outerShdw blurRad="38100" dist="38100" dir="2700000" algn="tl">
                  <a:srgbClr val="C0C0C0"/>
                </a:outerShdw>
              </a:effectLst>
              <a:latin typeface="Times New Roman" panose="02020603050405020304" pitchFamily="18" charset="0"/>
            </a:endParaRPr>
          </a:p>
        </p:txBody>
      </p:sp>
      <p:graphicFrame>
        <p:nvGraphicFramePr>
          <p:cNvPr id="6" name="Group 72">
            <a:extLst>
              <a:ext uri="{FF2B5EF4-FFF2-40B4-BE49-F238E27FC236}">
                <a16:creationId xmlns:a16="http://schemas.microsoft.com/office/drawing/2014/main" id="{497B96E6-3FA4-42DF-A4BE-0B022689113F}"/>
              </a:ext>
            </a:extLst>
          </p:cNvPr>
          <p:cNvGraphicFramePr>
            <a:graphicFrameLocks noGrp="1"/>
          </p:cNvGraphicFramePr>
          <p:nvPr>
            <p:extLst>
              <p:ext uri="{D42A27DB-BD31-4B8C-83A1-F6EECF244321}">
                <p14:modId xmlns:p14="http://schemas.microsoft.com/office/powerpoint/2010/main" val="1256548978"/>
              </p:ext>
            </p:extLst>
          </p:nvPr>
        </p:nvGraphicFramePr>
        <p:xfrm>
          <a:off x="75334" y="3144108"/>
          <a:ext cx="8993331" cy="1905754"/>
        </p:xfrm>
        <a:graphic>
          <a:graphicData uri="http://schemas.openxmlformats.org/drawingml/2006/table">
            <a:tbl>
              <a:tblPr/>
              <a:tblGrid>
                <a:gridCol w="2862695">
                  <a:extLst>
                    <a:ext uri="{9D8B030D-6E8A-4147-A177-3AD203B41FA5}">
                      <a16:colId xmlns:a16="http://schemas.microsoft.com/office/drawing/2014/main" val="1474681584"/>
                    </a:ext>
                  </a:extLst>
                </a:gridCol>
                <a:gridCol w="2215407">
                  <a:extLst>
                    <a:ext uri="{9D8B030D-6E8A-4147-A177-3AD203B41FA5}">
                      <a16:colId xmlns:a16="http://schemas.microsoft.com/office/drawing/2014/main" val="3004595686"/>
                    </a:ext>
                  </a:extLst>
                </a:gridCol>
                <a:gridCol w="2017486">
                  <a:extLst>
                    <a:ext uri="{9D8B030D-6E8A-4147-A177-3AD203B41FA5}">
                      <a16:colId xmlns:a16="http://schemas.microsoft.com/office/drawing/2014/main" val="3115061318"/>
                    </a:ext>
                  </a:extLst>
                </a:gridCol>
                <a:gridCol w="1897743">
                  <a:extLst>
                    <a:ext uri="{9D8B030D-6E8A-4147-A177-3AD203B41FA5}">
                      <a16:colId xmlns:a16="http://schemas.microsoft.com/office/drawing/2014/main" val="3227977691"/>
                    </a:ext>
                  </a:extLst>
                </a:gridCol>
              </a:tblGrid>
              <a:tr h="28130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Bắc Bộ</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Trung Bộ</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Nam Bộ</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8131044"/>
                  </a:ext>
                </a:extLst>
              </a:tr>
              <a:tr h="28130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Trạm tiêu biểu</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Hà Nội</a:t>
                      </a:r>
                      <a:endParaRPr kumimoji="0" lang="en-US" altLang="en-US" sz="1700" b="0" i="0" u="none" strike="noStrike" cap="none" normalizeH="0" baseline="0">
                        <a:ln>
                          <a:noFill/>
                        </a:ln>
                        <a:solidFill>
                          <a:srgbClr val="FF0000"/>
                        </a:solidFill>
                        <a:effectLst/>
                        <a:latin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Huế</a:t>
                      </a:r>
                      <a:endParaRPr kumimoji="0" lang="en-US" altLang="en-US" sz="1700" b="0" i="0" u="none" strike="noStrike" cap="none" normalizeH="0" baseline="0">
                        <a:ln>
                          <a:noFill/>
                        </a:ln>
                        <a:solidFill>
                          <a:srgbClr val="FF0000"/>
                        </a:solidFill>
                        <a:effectLst/>
                        <a:latin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TP. Hồ Chí Minh</a:t>
                      </a:r>
                      <a:endParaRPr kumimoji="0" lang="en-US" altLang="en-US" sz="1700" b="0" i="0" u="none" strike="noStrike" cap="none" normalizeH="0" baseline="0">
                        <a:ln>
                          <a:noFill/>
                        </a:ln>
                        <a:solidFill>
                          <a:srgbClr val="FF0000"/>
                        </a:solidFill>
                        <a:effectLst/>
                        <a:latin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6652741"/>
                  </a:ext>
                </a:extLst>
              </a:tr>
              <a:tr h="30092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Nhiệt độ tháng 7(</a:t>
                      </a:r>
                      <a:r>
                        <a:rPr kumimoji="0" lang="en-US" altLang="en-US" sz="1700" b="0" i="0" u="none" strike="noStrike" cap="none" normalizeH="0" baseline="30000">
                          <a:ln>
                            <a:noFill/>
                          </a:ln>
                          <a:solidFill>
                            <a:srgbClr val="002060"/>
                          </a:solidFill>
                          <a:effectLst/>
                          <a:latin typeface="Times New Roman" panose="02020603050405020304" pitchFamily="18" charset="0"/>
                          <a:cs typeface="Times New Roman" panose="02020603050405020304" pitchFamily="18" charset="0"/>
                        </a:rPr>
                        <a:t>0</a:t>
                      </a: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C)</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28,9</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29,4</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27,1</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557903"/>
                  </a:ext>
                </a:extLst>
              </a:tr>
              <a:tr h="30092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Lượng mưa TB tháng 7 (mm)</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rPr>
                        <a:t>288,2</a:t>
                      </a:r>
                    </a:p>
                  </a:txBody>
                  <a:tcPr horzOverflow="overflow">
                    <a:lnL w="12700" cap="flat" cmpd="sng" algn="ctr">
                      <a:solidFill>
                        <a:srgbClr val="00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95,3</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293.7</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4225118"/>
                  </a:ext>
                </a:extLst>
              </a:tr>
              <a:tr h="549394">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ea typeface="Times New Roman" panose="02020603050405020304" pitchFamily="18" charset="0"/>
                          <a:cs typeface="Arial" panose="020B0604020202020204" pitchFamily="34" charset="0"/>
                        </a:rPr>
                        <a:t>Dạng thời tiết thường gặp</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tabLst>
                          <a:tab pos="733425" algn="l"/>
                        </a:tabLst>
                      </a:pPr>
                      <a:r>
                        <a:rPr lang="en-US" sz="1700">
                          <a:solidFill>
                            <a:srgbClr val="002060"/>
                          </a:solidFill>
                          <a:effectLst/>
                          <a:latin typeface="Times New Roman" panose="02020603050405020304" pitchFamily="18" charset="0"/>
                          <a:ea typeface="Times New Roman" panose="02020603050405020304" pitchFamily="18" charset="0"/>
                        </a:rPr>
                        <a:t>Mưa rào, bão</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tabLst>
                          <a:tab pos="733425" algn="l"/>
                        </a:tabLst>
                      </a:pPr>
                      <a:r>
                        <a:rPr lang="en-US" sz="1700">
                          <a:solidFill>
                            <a:srgbClr val="002060"/>
                          </a:solidFill>
                          <a:effectLst/>
                          <a:latin typeface="Times New Roman" panose="02020603050405020304" pitchFamily="18" charset="0"/>
                          <a:ea typeface="Times New Roman" panose="02020603050405020304" pitchFamily="18" charset="0"/>
                        </a:rPr>
                        <a:t>Gió tây khô nóng.</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algn="just">
                        <a:spcBef>
                          <a:spcPts val="0"/>
                        </a:spcBef>
                        <a:spcAft>
                          <a:spcPts val="0"/>
                        </a:spcAft>
                        <a:tabLst>
                          <a:tab pos="733425" algn="l"/>
                        </a:tabLst>
                      </a:pPr>
                      <a:r>
                        <a:rPr lang="en-US" sz="1700">
                          <a:solidFill>
                            <a:srgbClr val="002060"/>
                          </a:solidFill>
                          <a:effectLst/>
                          <a:latin typeface="Times New Roman" panose="02020603050405020304" pitchFamily="18" charset="0"/>
                          <a:ea typeface="Times New Roman" panose="02020603050405020304" pitchFamily="18" charset="0"/>
                        </a:rPr>
                        <a:t>Mua rào, mưa dông</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7644878"/>
                  </a:ext>
                </a:extLst>
              </a:tr>
            </a:tbl>
          </a:graphicData>
        </a:graphic>
      </p:graphicFrame>
      <p:sp>
        <p:nvSpPr>
          <p:cNvPr id="7" name="Text Box 68">
            <a:extLst>
              <a:ext uri="{FF2B5EF4-FFF2-40B4-BE49-F238E27FC236}">
                <a16:creationId xmlns:a16="http://schemas.microsoft.com/office/drawing/2014/main" id="{7B62F8F6-D29A-4F89-A2EA-5EE724A88DF7}"/>
              </a:ext>
            </a:extLst>
          </p:cNvPr>
          <p:cNvSpPr txBox="1">
            <a:spLocks noChangeArrowheads="1"/>
          </p:cNvSpPr>
          <p:nvPr/>
        </p:nvSpPr>
        <p:spPr bwMode="auto">
          <a:xfrm>
            <a:off x="2552015" y="2655680"/>
            <a:ext cx="44937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b="1">
                <a:solidFill>
                  <a:srgbClr val="002060"/>
                </a:solidFill>
                <a:latin typeface="Times New Roman" panose="02020603050405020304" pitchFamily="18" charset="0"/>
              </a:rPr>
              <a:t>Mùa gió Tây Nam ( Tháng 5 đến tháng 10)</a:t>
            </a:r>
          </a:p>
        </p:txBody>
      </p:sp>
      <p:sp>
        <p:nvSpPr>
          <p:cNvPr id="8" name="Rectangle 7">
            <a:extLst>
              <a:ext uri="{FF2B5EF4-FFF2-40B4-BE49-F238E27FC236}">
                <a16:creationId xmlns:a16="http://schemas.microsoft.com/office/drawing/2014/main" id="{B876D8DC-B155-47ED-84B4-221DED3D5C26}"/>
              </a:ext>
            </a:extLst>
          </p:cNvPr>
          <p:cNvSpPr/>
          <p:nvPr/>
        </p:nvSpPr>
        <p:spPr>
          <a:xfrm>
            <a:off x="3140659" y="3834097"/>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2FFBF1E-A10E-401B-8B5B-141E8992ADF7}"/>
              </a:ext>
            </a:extLst>
          </p:cNvPr>
          <p:cNvSpPr/>
          <p:nvPr/>
        </p:nvSpPr>
        <p:spPr>
          <a:xfrm>
            <a:off x="3003863" y="4158882"/>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F649D67-7CEA-4A84-B18A-931BA4DD7C8D}"/>
              </a:ext>
            </a:extLst>
          </p:cNvPr>
          <p:cNvSpPr/>
          <p:nvPr/>
        </p:nvSpPr>
        <p:spPr>
          <a:xfrm>
            <a:off x="5284746" y="3837132"/>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747D0F6-3FE6-4783-BC69-5936A69FFF0A}"/>
              </a:ext>
            </a:extLst>
          </p:cNvPr>
          <p:cNvSpPr/>
          <p:nvPr/>
        </p:nvSpPr>
        <p:spPr>
          <a:xfrm>
            <a:off x="5284746" y="4218250"/>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FFDD2C5-CB4A-433D-8112-DEB190B60C95}"/>
              </a:ext>
            </a:extLst>
          </p:cNvPr>
          <p:cNvSpPr/>
          <p:nvPr/>
        </p:nvSpPr>
        <p:spPr>
          <a:xfrm>
            <a:off x="7184294" y="3822818"/>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611D615-5C85-4BAE-8F68-F7A60C2FA88A}"/>
              </a:ext>
            </a:extLst>
          </p:cNvPr>
          <p:cNvSpPr/>
          <p:nvPr/>
        </p:nvSpPr>
        <p:spPr>
          <a:xfrm>
            <a:off x="7217985" y="4170123"/>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B49A02D-848E-40F2-98C9-BC2B3877B18B}"/>
              </a:ext>
            </a:extLst>
          </p:cNvPr>
          <p:cNvSpPr/>
          <p:nvPr/>
        </p:nvSpPr>
        <p:spPr>
          <a:xfrm>
            <a:off x="3003863" y="4566912"/>
            <a:ext cx="2085473" cy="3111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A29ACE2-FA6A-417B-8DEF-8A82DBB31AF8}"/>
              </a:ext>
            </a:extLst>
          </p:cNvPr>
          <p:cNvSpPr/>
          <p:nvPr/>
        </p:nvSpPr>
        <p:spPr>
          <a:xfrm>
            <a:off x="5233838" y="4564021"/>
            <a:ext cx="1811881" cy="3111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DF2B69F-1E43-4B05-BB12-8BAD1F0EFB49}"/>
              </a:ext>
            </a:extLst>
          </p:cNvPr>
          <p:cNvSpPr/>
          <p:nvPr/>
        </p:nvSpPr>
        <p:spPr>
          <a:xfrm>
            <a:off x="7217985" y="4533234"/>
            <a:ext cx="1778189" cy="4357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14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484" name="gmmhvn">
            <a:hlinkClick r:id="" action="ppaction://media"/>
            <a:extLst>
              <a:ext uri="{FF2B5EF4-FFF2-40B4-BE49-F238E27FC236}">
                <a16:creationId xmlns:a16="http://schemas.microsoft.com/office/drawing/2014/main" id="{9730D0F0-ED0A-4551-8D19-ADB6C13CA6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75971" y="0"/>
            <a:ext cx="3468029" cy="5128164"/>
          </a:xfrm>
          <a:prstGeom prst="rect">
            <a:avLst/>
          </a:prstGeom>
        </p:spPr>
      </p:pic>
      <p:sp>
        <p:nvSpPr>
          <p:cNvPr id="485" name="TextBox 484">
            <a:extLst>
              <a:ext uri="{FF2B5EF4-FFF2-40B4-BE49-F238E27FC236}">
                <a16:creationId xmlns:a16="http://schemas.microsoft.com/office/drawing/2014/main" id="{35F70DEF-4A24-4143-971F-844DED1DFD22}"/>
              </a:ext>
            </a:extLst>
          </p:cNvPr>
          <p:cNvSpPr txBox="1"/>
          <p:nvPr/>
        </p:nvSpPr>
        <p:spPr>
          <a:xfrm>
            <a:off x="211875" y="100604"/>
            <a:ext cx="5397190" cy="830997"/>
          </a:xfrm>
          <a:prstGeom prst="rect">
            <a:avLst/>
          </a:prstGeom>
          <a:noFill/>
        </p:spPr>
        <p:txBody>
          <a:bodyPr wrap="square">
            <a:spAutoFit/>
          </a:bodyPr>
          <a:lstStyle/>
          <a:p>
            <a:pPr algn="ctr" defTabSz="514312">
              <a:defRPr/>
            </a:pPr>
            <a:r>
              <a:rPr lang="en-US" sz="2400" b="1" dirty="0">
                <a:solidFill>
                  <a:schemeClr val="tx1">
                    <a:lumMod val="10000"/>
                  </a:schemeClr>
                </a:solidFill>
                <a:latin typeface="#9Slide03 IcielUni Sans Heavy" panose="00000500000000000000" pitchFamily="2" charset="-93"/>
                <a:cs typeface="Times New Roman" panose="02020603050405020304" pitchFamily="18" charset="0"/>
              </a:rPr>
              <a:t>2. MÙA GIÓ TÂY NAM TỪ THÁNG 5 ĐẾN THÁNG 10 (MÙA HẠ)</a:t>
            </a:r>
            <a:endParaRPr lang="en-US" sz="2400" dirty="0">
              <a:solidFill>
                <a:schemeClr val="tx1">
                  <a:lumMod val="10000"/>
                </a:schemeClr>
              </a:solidFill>
              <a:latin typeface="#9Slide03 IcielUni Sans Heavy" panose="00000500000000000000" pitchFamily="2" charset="-93"/>
            </a:endParaRPr>
          </a:p>
        </p:txBody>
      </p:sp>
      <p:sp>
        <p:nvSpPr>
          <p:cNvPr id="6" name="Rectangle 3">
            <a:extLst>
              <a:ext uri="{FF2B5EF4-FFF2-40B4-BE49-F238E27FC236}">
                <a16:creationId xmlns:a16="http://schemas.microsoft.com/office/drawing/2014/main" id="{64049FAE-1054-4C55-A37A-DFBD9B6DB743}"/>
              </a:ext>
            </a:extLst>
          </p:cNvPr>
          <p:cNvSpPr>
            <a:spLocks noChangeArrowheads="1"/>
          </p:cNvSpPr>
          <p:nvPr/>
        </p:nvSpPr>
        <p:spPr bwMode="auto">
          <a:xfrm>
            <a:off x="0" y="742295"/>
            <a:ext cx="564251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Thời</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gian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từ</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tháng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5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đến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tháng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10.</a:t>
            </a:r>
            <a:endParaRPr lang="en-US" altLang="en-US" sz="2000" dirty="0">
              <a:latin typeface="#9Slide03 Roboto Condensed" panose="02000000000000000000" pitchFamily="2" charset="0"/>
              <a:ea typeface="#9Slide03 Roboto Condensed" panose="02000000000000000000" pitchFamily="2" charset="0"/>
            </a:endParaRPr>
          </a:p>
          <a:p>
            <a:pPr marL="342900" marR="0" lvl="0" indent="-34290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thịnh</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hành</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trong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này</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hướng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tây</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nam</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xen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kẽ</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là</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Tín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phong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ở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nửa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cầu</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bắc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thổi</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theo</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hướng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đông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nam</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lang="en-US" altLang="en-US" sz="2000" dirty="0">
              <a:latin typeface="#9Slide03 Roboto Condensed" panose="02000000000000000000" pitchFamily="2" charset="0"/>
              <a:ea typeface="#9Slide03 Roboto Condensed" panose="02000000000000000000" pitchFamily="2" charset="0"/>
            </a:endParaRPr>
          </a:p>
          <a:p>
            <a:pPr marL="342900" marR="0" lvl="0" indent="-34290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Phạm</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vi: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Toàn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quốc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lang="en-US" altLang="en-US" sz="2000" dirty="0">
              <a:latin typeface="#9Slide03 Roboto Condensed" panose="02000000000000000000" pitchFamily="2" charset="0"/>
              <a:ea typeface="#9Slide03 Roboto Condensed" panose="02000000000000000000" pitchFamily="2" charset="0"/>
            </a:endParaRPr>
          </a:p>
          <a:p>
            <a:pPr marL="342900" marR="0" lvl="0" indent="-34290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Đặc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điểm</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thời</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tiết</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kumimoji="0" lang="en-US" altLang="en-US" sz="20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Nhiệt</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độ</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cao</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trên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toàn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quốc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và</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đạt</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trên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25 </a:t>
            </a:r>
            <a:r>
              <a:rPr kumimoji="0" lang="en-US" altLang="en-US" sz="2000" b="0" i="0" u="none" strike="noStrike" cap="none" normalizeH="0" baseline="30000" dirty="0">
                <a:ln>
                  <a:noFill/>
                </a:ln>
                <a:solidFill>
                  <a:srgbClr val="000000"/>
                </a:solidFill>
                <a:effectLst/>
                <a:latin typeface="#9Slide03 Roboto Condensed" panose="02000000000000000000" pitchFamily="2" charset="0"/>
                <a:ea typeface="#9Slide03 Roboto Condensed" panose="02000000000000000000" pitchFamily="2" charset="0"/>
              </a:rPr>
              <a:t>0</a:t>
            </a:r>
            <a:r>
              <a:rPr kumimoji="0" lang="en-US" altLang="en-US" sz="2000" b="0" i="0" u="none" strike="noStrike" cap="none" normalizeH="0" dirty="0">
                <a:ln>
                  <a:noFill/>
                </a:ln>
                <a:solidFill>
                  <a:srgbClr val="000000"/>
                </a:solidFill>
                <a:effectLst/>
                <a:latin typeface="#9Slide03 Roboto Condensed" panose="02000000000000000000" pitchFamily="2" charset="0"/>
                <a:ea typeface="#9Slide03 Roboto Condensed" panose="02000000000000000000" pitchFamily="2" charset="0"/>
              </a:rPr>
              <a:t>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ở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vùng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thấp</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kumimoji="0" lang="en-US" altLang="en-US" sz="20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Lượng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mưa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lớn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tập</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trung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khoảng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80%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lượng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mưa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của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của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cả</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nước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kumimoji="0" lang="en-US" altLang="en-US" sz="20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342900" marR="0" lvl="0" indent="-34290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Vào</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đầu</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hạ</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khu</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vực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Tây</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Bắc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miền</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Trung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tây</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khô</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nóng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hoạt</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động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lang="en-US" altLang="en-US" sz="2000" dirty="0">
              <a:latin typeface="#9Slide03 Roboto Condensed" panose="02000000000000000000" pitchFamily="2" charset="0"/>
              <a:ea typeface="#9Slide03 Roboto Condensed" panose="02000000000000000000" pitchFamily="2" charset="0"/>
            </a:endParaRPr>
          </a:p>
          <a:p>
            <a:pPr marL="342900" marR="0" lvl="0" indent="-34290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Các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kiểu</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thời</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tiết</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đặc</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biệt</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trong</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này</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là</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tây</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mưa</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ngâu</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và</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0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bão</a:t>
            </a:r>
            <a:r>
              <a:rPr kumimoji="0" lang="en-US" altLang="en-US" sz="20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kumimoji="0" lang="en-US" altLang="en-US" sz="20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62483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94" fill="hold"/>
                                        <p:tgtEl>
                                          <p:spTgt spid="48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84"/>
                                        </p:tgtEl>
                                      </p:cBhvr>
                                    </p:cmd>
                                  </p:childTnLst>
                                </p:cTn>
                              </p:par>
                            </p:childTnLst>
                          </p:cTn>
                        </p:par>
                      </p:childTnLst>
                    </p:cTn>
                  </p:par>
                </p:childTnLst>
              </p:cTn>
              <p:nextCondLst>
                <p:cond evt="onClick" delay="0">
                  <p:tgtEl>
                    <p:spTgt spid="484"/>
                  </p:tgtEl>
                </p:cond>
              </p:nextCondLst>
            </p:seq>
            <p:video>
              <p:cMediaNode vol="80000">
                <p:cTn id="12" repeatCount="indefinite" fill="hold" display="0">
                  <p:stCondLst>
                    <p:cond delay="indefinite"/>
                  </p:stCondLst>
                </p:cTn>
                <p:tgtEl>
                  <p:spTgt spid="48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D16F4-96DA-4B27-B391-B5C0068F7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110"/>
            <a:ext cx="9144000" cy="4743390"/>
          </a:xfrm>
          <a:prstGeom prst="rect">
            <a:avLst/>
          </a:prstGeom>
        </p:spPr>
      </p:pic>
      <p:sp>
        <p:nvSpPr>
          <p:cNvPr id="3" name="Rectangle 2">
            <a:extLst>
              <a:ext uri="{FF2B5EF4-FFF2-40B4-BE49-F238E27FC236}">
                <a16:creationId xmlns:a16="http://schemas.microsoft.com/office/drawing/2014/main" id="{3725DAF8-AE9C-4E45-A469-652DB6B4072D}"/>
              </a:ext>
            </a:extLst>
          </p:cNvPr>
          <p:cNvSpPr/>
          <p:nvPr/>
        </p:nvSpPr>
        <p:spPr>
          <a:xfrm>
            <a:off x="249254" y="0"/>
            <a:ext cx="8894746" cy="400110"/>
          </a:xfrm>
          <a:prstGeom prst="rect">
            <a:avLst/>
          </a:prstGeom>
        </p:spPr>
        <p:txBody>
          <a:bodyPr wrap="square">
            <a:spAutoFit/>
          </a:bodyPr>
          <a:lstStyle/>
          <a:p>
            <a:pPr algn="ctr">
              <a:spcBef>
                <a:spcPct val="50000"/>
              </a:spcBef>
            </a:pPr>
            <a:r>
              <a:rPr lang="en-US" altLang="en-US" sz="2000" b="1">
                <a:solidFill>
                  <a:srgbClr val="002060"/>
                </a:solidFill>
                <a:latin typeface="Times New Roman" panose="02020603050405020304" pitchFamily="18" charset="0"/>
                <a:cs typeface="Times New Roman" panose="02020603050405020304" pitchFamily="18" charset="0"/>
              </a:rPr>
              <a:t>TIẾT 33 - BÀI 32:  </a:t>
            </a:r>
            <a:r>
              <a:rPr lang="en-US" altLang="en-US" sz="2000" b="1" dirty="0">
                <a:solidFill>
                  <a:srgbClr val="002060"/>
                </a:solidFill>
                <a:latin typeface="Times New Roman" panose="02020603050405020304" pitchFamily="18" charset="0"/>
                <a:cs typeface="Times New Roman" panose="02020603050405020304" pitchFamily="18" charset="0"/>
              </a:rPr>
              <a:t>ĐẶC ĐIỂM KHÍ HẬU VIỆT NAM</a:t>
            </a:r>
          </a:p>
        </p:txBody>
      </p:sp>
      <p:graphicFrame>
        <p:nvGraphicFramePr>
          <p:cNvPr id="5" name="Table 4">
            <a:extLst>
              <a:ext uri="{FF2B5EF4-FFF2-40B4-BE49-F238E27FC236}">
                <a16:creationId xmlns:a16="http://schemas.microsoft.com/office/drawing/2014/main" id="{1C9F2CEB-7E6D-4F65-9B4B-F3DBBF3C0C95}"/>
              </a:ext>
            </a:extLst>
          </p:cNvPr>
          <p:cNvGraphicFramePr>
            <a:graphicFrameLocks noGrp="1"/>
          </p:cNvGraphicFramePr>
          <p:nvPr>
            <p:extLst>
              <p:ext uri="{D42A27DB-BD31-4B8C-83A1-F6EECF244321}">
                <p14:modId xmlns:p14="http://schemas.microsoft.com/office/powerpoint/2010/main" val="483532918"/>
              </p:ext>
            </p:extLst>
          </p:nvPr>
        </p:nvGraphicFramePr>
        <p:xfrm>
          <a:off x="220879" y="588956"/>
          <a:ext cx="8702241" cy="2987040"/>
        </p:xfrm>
        <a:graphic>
          <a:graphicData uri="http://schemas.openxmlformats.org/drawingml/2006/table">
            <a:tbl>
              <a:tblPr firstRow="1" firstCol="1" lastRow="1" lastCol="1" bandRow="1" bandCol="1">
                <a:tableStyleId>{5C22544A-7EE6-4342-B048-85BDC9FD1C3A}</a:tableStyleId>
              </a:tblPr>
              <a:tblGrid>
                <a:gridCol w="8702241">
                  <a:extLst>
                    <a:ext uri="{9D8B030D-6E8A-4147-A177-3AD203B41FA5}">
                      <a16:colId xmlns:a16="http://schemas.microsoft.com/office/drawing/2014/main" val="3950106122"/>
                    </a:ext>
                  </a:extLst>
                </a:gridCol>
              </a:tblGrid>
              <a:tr h="1380836">
                <a:tc>
                  <a:txBody>
                    <a:bodyPr/>
                    <a:lstStyle/>
                    <a:p>
                      <a:pPr marL="0" marR="0" lvl="0" indent="288925" algn="just" defTabSz="914400" rtl="0" eaLnBrk="1" fontAlgn="auto" latinLnBrk="0" hangingPunct="1">
                        <a:lnSpc>
                          <a:spcPct val="100000"/>
                        </a:lnSpc>
                        <a:spcBef>
                          <a:spcPts val="0"/>
                        </a:spcBef>
                        <a:spcAft>
                          <a:spcPts val="0"/>
                        </a:spcAft>
                        <a:buClr>
                          <a:srgbClr val="000000"/>
                        </a:buClr>
                        <a:buSzTx/>
                        <a:buFont typeface="Arial"/>
                        <a:buNone/>
                        <a:tabLst>
                          <a:tab pos="733425" algn="l"/>
                        </a:tabLst>
                        <a:defRPr/>
                      </a:pPr>
                      <a:r>
                        <a:rPr lang="en-US" sz="2800" u="sng" dirty="0">
                          <a:solidFill>
                            <a:srgbClr val="FFFF00"/>
                          </a:solidFill>
                          <a:effectLst/>
                          <a:latin typeface="Times New Roman" panose="02020603050405020304" pitchFamily="18" charset="0"/>
                          <a:cs typeface="Times New Roman" panose="02020603050405020304" pitchFamily="18" charset="0"/>
                        </a:rPr>
                        <a:t>2/ </a:t>
                      </a:r>
                      <a:r>
                        <a:rPr lang="en-US" sz="2800" u="sng" dirty="0" err="1">
                          <a:solidFill>
                            <a:srgbClr val="FFFF00"/>
                          </a:solidFill>
                          <a:effectLst/>
                          <a:latin typeface="Times New Roman" panose="02020603050405020304" pitchFamily="18" charset="0"/>
                          <a:cs typeface="Times New Roman" panose="02020603050405020304" pitchFamily="18" charset="0"/>
                        </a:rPr>
                        <a:t>Mùa</a:t>
                      </a:r>
                      <a:r>
                        <a:rPr lang="en-US" sz="2800" u="sng" dirty="0">
                          <a:solidFill>
                            <a:srgbClr val="FFFF00"/>
                          </a:solidFill>
                          <a:effectLst/>
                          <a:latin typeface="Times New Roman" panose="02020603050405020304" pitchFamily="18" charset="0"/>
                          <a:cs typeface="Times New Roman" panose="02020603050405020304" pitchFamily="18" charset="0"/>
                        </a:rPr>
                        <a:t> </a:t>
                      </a:r>
                      <a:r>
                        <a:rPr lang="en-US" sz="2800" u="sng" dirty="0" err="1">
                          <a:solidFill>
                            <a:srgbClr val="FFFF00"/>
                          </a:solidFill>
                          <a:effectLst/>
                          <a:latin typeface="Times New Roman" panose="02020603050405020304" pitchFamily="18" charset="0"/>
                          <a:cs typeface="Times New Roman" panose="02020603050405020304" pitchFamily="18" charset="0"/>
                        </a:rPr>
                        <a:t>gió</a:t>
                      </a:r>
                      <a:r>
                        <a:rPr lang="en-US" sz="2800" u="sng" dirty="0">
                          <a:solidFill>
                            <a:srgbClr val="FFFF00"/>
                          </a:solidFill>
                          <a:effectLst/>
                          <a:latin typeface="Times New Roman" panose="02020603050405020304" pitchFamily="18" charset="0"/>
                          <a:cs typeface="Times New Roman" panose="02020603050405020304" pitchFamily="18" charset="0"/>
                        </a:rPr>
                        <a:t> TN </a:t>
                      </a:r>
                      <a:r>
                        <a:rPr lang="en-US" sz="2800" u="sng" dirty="0" err="1">
                          <a:solidFill>
                            <a:srgbClr val="FFFF00"/>
                          </a:solidFill>
                          <a:effectLst/>
                          <a:latin typeface="Times New Roman" panose="02020603050405020304" pitchFamily="18" charset="0"/>
                          <a:cs typeface="Times New Roman" panose="02020603050405020304" pitchFamily="18" charset="0"/>
                        </a:rPr>
                        <a:t>từ</a:t>
                      </a:r>
                      <a:r>
                        <a:rPr lang="en-US" sz="2800" u="sng" dirty="0">
                          <a:solidFill>
                            <a:srgbClr val="FFFF00"/>
                          </a:solidFill>
                          <a:effectLst/>
                          <a:latin typeface="Times New Roman" panose="02020603050405020304" pitchFamily="18" charset="0"/>
                          <a:cs typeface="Times New Roman" panose="02020603050405020304" pitchFamily="18" charset="0"/>
                        </a:rPr>
                        <a:t> </a:t>
                      </a:r>
                      <a:r>
                        <a:rPr lang="en-US" sz="2800" u="sng" dirty="0" err="1">
                          <a:solidFill>
                            <a:srgbClr val="FFFF00"/>
                          </a:solidFill>
                          <a:effectLst/>
                          <a:latin typeface="Times New Roman" panose="02020603050405020304" pitchFamily="18" charset="0"/>
                          <a:cs typeface="Times New Roman" panose="02020603050405020304" pitchFamily="18" charset="0"/>
                        </a:rPr>
                        <a:t>tháng</a:t>
                      </a:r>
                      <a:r>
                        <a:rPr lang="en-US" sz="2800" u="sng" dirty="0">
                          <a:solidFill>
                            <a:srgbClr val="FFFF00"/>
                          </a:solidFill>
                          <a:effectLst/>
                          <a:latin typeface="Times New Roman" panose="02020603050405020304" pitchFamily="18" charset="0"/>
                          <a:cs typeface="Times New Roman" panose="02020603050405020304" pitchFamily="18" charset="0"/>
                        </a:rPr>
                        <a:t> 5 </a:t>
                      </a:r>
                      <a:r>
                        <a:rPr lang="en-US" sz="2800" u="sng" dirty="0" err="1">
                          <a:solidFill>
                            <a:srgbClr val="FFFF00"/>
                          </a:solidFill>
                          <a:effectLst/>
                          <a:latin typeface="Times New Roman" panose="02020603050405020304" pitchFamily="18" charset="0"/>
                          <a:cs typeface="Times New Roman" panose="02020603050405020304" pitchFamily="18" charset="0"/>
                        </a:rPr>
                        <a:t>đến</a:t>
                      </a:r>
                      <a:r>
                        <a:rPr lang="en-US" sz="2800" u="sng" dirty="0">
                          <a:solidFill>
                            <a:srgbClr val="FFFF00"/>
                          </a:solidFill>
                          <a:effectLst/>
                          <a:latin typeface="Times New Roman" panose="02020603050405020304" pitchFamily="18" charset="0"/>
                          <a:cs typeface="Times New Roman" panose="02020603050405020304" pitchFamily="18" charset="0"/>
                        </a:rPr>
                        <a:t> </a:t>
                      </a:r>
                      <a:r>
                        <a:rPr lang="en-US" sz="2800" u="sng" dirty="0" err="1">
                          <a:solidFill>
                            <a:srgbClr val="FFFF00"/>
                          </a:solidFill>
                          <a:effectLst/>
                          <a:latin typeface="Times New Roman" panose="02020603050405020304" pitchFamily="18" charset="0"/>
                          <a:cs typeface="Times New Roman" panose="02020603050405020304" pitchFamily="18" charset="0"/>
                        </a:rPr>
                        <a:t>tháng</a:t>
                      </a:r>
                      <a:r>
                        <a:rPr lang="en-US" sz="2800" u="sng" dirty="0">
                          <a:solidFill>
                            <a:srgbClr val="FFFF00"/>
                          </a:solidFill>
                          <a:effectLst/>
                          <a:latin typeface="Times New Roman" panose="02020603050405020304" pitchFamily="18" charset="0"/>
                          <a:cs typeface="Times New Roman" panose="02020603050405020304" pitchFamily="18" charset="0"/>
                        </a:rPr>
                        <a:t> 10 (</a:t>
                      </a:r>
                      <a:r>
                        <a:rPr lang="en-US" sz="2800" u="sng" dirty="0" err="1">
                          <a:solidFill>
                            <a:srgbClr val="FFFF00"/>
                          </a:solidFill>
                          <a:effectLst/>
                          <a:latin typeface="Times New Roman" panose="02020603050405020304" pitchFamily="18" charset="0"/>
                          <a:cs typeface="Times New Roman" panose="02020603050405020304" pitchFamily="18" charset="0"/>
                        </a:rPr>
                        <a:t>mùa</a:t>
                      </a:r>
                      <a:r>
                        <a:rPr lang="en-US" sz="2800" u="sng" dirty="0">
                          <a:solidFill>
                            <a:srgbClr val="FFFF00"/>
                          </a:solidFill>
                          <a:effectLst/>
                          <a:latin typeface="Times New Roman" panose="02020603050405020304" pitchFamily="18" charset="0"/>
                          <a:cs typeface="Times New Roman" panose="02020603050405020304" pitchFamily="18" charset="0"/>
                        </a:rPr>
                        <a:t> </a:t>
                      </a:r>
                      <a:r>
                        <a:rPr lang="en-US" sz="2800" u="sng" dirty="0" err="1">
                          <a:solidFill>
                            <a:srgbClr val="FFFF00"/>
                          </a:solidFill>
                          <a:effectLst/>
                          <a:latin typeface="Times New Roman" panose="02020603050405020304" pitchFamily="18" charset="0"/>
                          <a:cs typeface="Times New Roman" panose="02020603050405020304" pitchFamily="18" charset="0"/>
                        </a:rPr>
                        <a:t>hạ</a:t>
                      </a:r>
                      <a:r>
                        <a:rPr lang="en-US" sz="2800" u="sng" dirty="0">
                          <a:solidFill>
                            <a:srgbClr val="FFFF00"/>
                          </a:solidFill>
                          <a:effectLst/>
                          <a:latin typeface="Times New Roman" panose="02020603050405020304" pitchFamily="18" charset="0"/>
                          <a:cs typeface="Times New Roman" panose="02020603050405020304" pitchFamily="18" charset="0"/>
                        </a:rPr>
                        <a:t> )</a:t>
                      </a:r>
                      <a:endPar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288925" algn="just">
                        <a:spcBef>
                          <a:spcPts val="0"/>
                        </a:spcBef>
                        <a:spcAft>
                          <a:spcPts val="0"/>
                        </a:spcAft>
                        <a:tabLst>
                          <a:tab pos="733425" algn="l"/>
                        </a:tabLst>
                      </a:pP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Gió</a:t>
                      </a:r>
                      <a:r>
                        <a:rPr lang="en-US" sz="2800" b="0" dirty="0">
                          <a:solidFill>
                            <a:srgbClr val="FFFFFF"/>
                          </a:solidFill>
                          <a:effectLst/>
                          <a:latin typeface="Times New Roman" panose="02020603050405020304" pitchFamily="18" charset="0"/>
                          <a:cs typeface="Times New Roman" panose="02020603050405020304" pitchFamily="18" charset="0"/>
                        </a:rPr>
                        <a:t> TN xen </a:t>
                      </a:r>
                      <a:r>
                        <a:rPr lang="en-US" sz="2800" b="0" dirty="0" err="1">
                          <a:solidFill>
                            <a:srgbClr val="FFFFFF"/>
                          </a:solidFill>
                          <a:effectLst/>
                          <a:latin typeface="Times New Roman" panose="02020603050405020304" pitchFamily="18" charset="0"/>
                          <a:cs typeface="Times New Roman" panose="02020603050405020304" pitchFamily="18" charset="0"/>
                        </a:rPr>
                        <a:t>kẽ</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gió</a:t>
                      </a:r>
                      <a:r>
                        <a:rPr lang="en-US" sz="2800" b="0" dirty="0">
                          <a:solidFill>
                            <a:srgbClr val="FFFFFF"/>
                          </a:solidFill>
                          <a:effectLst/>
                          <a:latin typeface="Times New Roman" panose="02020603050405020304" pitchFamily="18" charset="0"/>
                          <a:cs typeface="Times New Roman" panose="02020603050405020304" pitchFamily="18" charset="0"/>
                        </a:rPr>
                        <a:t> ĐN.</a:t>
                      </a:r>
                    </a:p>
                    <a:p>
                      <a:pPr marL="0" marR="0" indent="288925" algn="just">
                        <a:spcBef>
                          <a:spcPts val="0"/>
                        </a:spcBef>
                        <a:spcAft>
                          <a:spcPts val="0"/>
                        </a:spcAft>
                        <a:tabLst>
                          <a:tab pos="733425" algn="l"/>
                        </a:tabLst>
                      </a:pP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Nhiệt</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độ</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cao</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nóng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đều</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khắp</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cả</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nước</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lượng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mưa</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lớn</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chiếm</a:t>
                      </a:r>
                      <a:r>
                        <a:rPr lang="en-US" sz="2800" b="0" dirty="0">
                          <a:solidFill>
                            <a:srgbClr val="FFFFFF"/>
                          </a:solidFill>
                          <a:effectLst/>
                          <a:latin typeface="Times New Roman" panose="02020603050405020304" pitchFamily="18" charset="0"/>
                          <a:cs typeface="Times New Roman" panose="02020603050405020304" pitchFamily="18" charset="0"/>
                        </a:rPr>
                        <a:t> &gt; 80% </a:t>
                      </a:r>
                      <a:r>
                        <a:rPr lang="en-US" sz="2800" b="0" dirty="0" err="1">
                          <a:solidFill>
                            <a:srgbClr val="FFFFFF"/>
                          </a:solidFill>
                          <a:effectLst/>
                          <a:latin typeface="Times New Roman" panose="02020603050405020304" pitchFamily="18" charset="0"/>
                          <a:cs typeface="Times New Roman" panose="02020603050405020304" pitchFamily="18" charset="0"/>
                        </a:rPr>
                        <a:t>lượng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mưa</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cả</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năm</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riêng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duyên</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hải</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trung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bộ</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mùa</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này</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ít</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mưa</a:t>
                      </a:r>
                      <a:r>
                        <a:rPr lang="en-US" sz="2800" b="0" dirty="0">
                          <a:solidFill>
                            <a:srgbClr val="FFFFFF"/>
                          </a:solidFill>
                          <a:effectLst/>
                          <a:latin typeface="Times New Roman" panose="02020603050405020304" pitchFamily="18" charset="0"/>
                          <a:cs typeface="Times New Roman" panose="02020603050405020304" pitchFamily="18" charset="0"/>
                        </a:rPr>
                        <a:t>.</a:t>
                      </a:r>
                    </a:p>
                    <a:p>
                      <a:pPr marL="0" marR="0" indent="288925" algn="just">
                        <a:spcBef>
                          <a:spcPts val="0"/>
                        </a:spcBef>
                        <a:spcAft>
                          <a:spcPts val="0"/>
                        </a:spcAft>
                        <a:tabLst>
                          <a:tab pos="733425" algn="l"/>
                        </a:tabLst>
                      </a:pP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Dạng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thời</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tiết</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thường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gặp</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Gió</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Tây</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gió</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Lào</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khô</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nóng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mưa</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rào</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mưa</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dông</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mưa</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ngâu</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và</a:t>
                      </a:r>
                      <a:r>
                        <a:rPr lang="en-US" sz="2800" b="0" dirty="0">
                          <a:solidFill>
                            <a:srgbClr val="FFFFFF"/>
                          </a:solidFill>
                          <a:effectLst/>
                          <a:latin typeface="Times New Roman" panose="02020603050405020304" pitchFamily="18" charset="0"/>
                          <a:cs typeface="Times New Roman" panose="02020603050405020304" pitchFamily="18" charset="0"/>
                        </a:rPr>
                        <a:t> </a:t>
                      </a:r>
                      <a:r>
                        <a:rPr lang="en-US" sz="2800" b="0" dirty="0" err="1">
                          <a:solidFill>
                            <a:srgbClr val="FFFFFF"/>
                          </a:solidFill>
                          <a:effectLst/>
                          <a:latin typeface="Times New Roman" panose="02020603050405020304" pitchFamily="18" charset="0"/>
                          <a:cs typeface="Times New Roman" panose="02020603050405020304" pitchFamily="18" charset="0"/>
                        </a:rPr>
                        <a:t>bão</a:t>
                      </a:r>
                      <a:r>
                        <a:rPr lang="en-US" sz="2800" b="0" dirty="0">
                          <a:solidFill>
                            <a:srgbClr val="FFFFFF"/>
                          </a:solidFill>
                          <a:effectLst/>
                          <a:latin typeface="Times New Roman" panose="02020603050405020304" pitchFamily="18" charset="0"/>
                          <a:cs typeface="Times New Roman" panose="02020603050405020304" pitchFamily="18" charset="0"/>
                        </a:rPr>
                        <a:t>.</a:t>
                      </a:r>
                    </a:p>
                  </a:txBody>
                  <a:tcPr marL="35719" marR="3571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1612376"/>
                  </a:ext>
                </a:extLst>
              </a:tr>
            </a:tbl>
          </a:graphicData>
        </a:graphic>
      </p:graphicFrame>
    </p:spTree>
    <p:extLst>
      <p:ext uri="{BB962C8B-B14F-4D97-AF65-F5344CB8AC3E}">
        <p14:creationId xmlns:p14="http://schemas.microsoft.com/office/powerpoint/2010/main" val="3448362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ự báo thời tiết  13 - 7 - 2015">
            <a:hlinkClick r:id="" action="ppaction://media"/>
            <a:extLst>
              <a:ext uri="{FF2B5EF4-FFF2-40B4-BE49-F238E27FC236}">
                <a16:creationId xmlns:a16="http://schemas.microsoft.com/office/drawing/2014/main" id="{9944430A-8A36-4398-8276-0A313597C15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9545" y="342900"/>
            <a:ext cx="8104911" cy="4457700"/>
          </a:xfrm>
          <a:prstGeom prst="rect">
            <a:avLst/>
          </a:prstGeom>
        </p:spPr>
      </p:pic>
      <p:sp>
        <p:nvSpPr>
          <p:cNvPr id="10" name="Title 1">
            <a:extLst>
              <a:ext uri="{FF2B5EF4-FFF2-40B4-BE49-F238E27FC236}">
                <a16:creationId xmlns:a16="http://schemas.microsoft.com/office/drawing/2014/main" id="{89EA89A0-6339-445F-9624-4B10152C1D7B}"/>
              </a:ext>
            </a:extLst>
          </p:cNvPr>
          <p:cNvSpPr txBox="1">
            <a:spLocks/>
          </p:cNvSpPr>
          <p:nvPr/>
        </p:nvSpPr>
        <p:spPr>
          <a:xfrm>
            <a:off x="2185393" y="0"/>
            <a:ext cx="5498775" cy="410123"/>
          </a:xfrm>
          <a:prstGeom prst="rect">
            <a:avLst/>
          </a:prstGeom>
          <a:noFill/>
          <a:ln>
            <a:noFill/>
          </a:ln>
        </p:spPr>
        <p:txBody>
          <a:bodyPr vert="horz" lIns="68580" tIns="34290" rIns="68580" bIns="3429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002060"/>
                </a:solidFill>
                <a:latin typeface="#9Slide07 Hillda" pitchFamily="2" charset="0"/>
                <a:cs typeface="Arial" panose="020B0604020202020204" pitchFamily="34" charset="0"/>
              </a:rPr>
              <a:t>Lí</a:t>
            </a:r>
            <a:r>
              <a:rPr lang="en-US" sz="2400" b="1" dirty="0">
                <a:solidFill>
                  <a:srgbClr val="002060"/>
                </a:solidFill>
                <a:latin typeface="#9Slide07 Hillda" pitchFamily="2" charset="0"/>
                <a:cs typeface="Arial" panose="020B0604020202020204" pitchFamily="34" charset="0"/>
              </a:rPr>
              <a:t> </a:t>
            </a:r>
            <a:r>
              <a:rPr lang="en-US" sz="2400" b="1" dirty="0" err="1">
                <a:solidFill>
                  <a:srgbClr val="002060"/>
                </a:solidFill>
                <a:latin typeface="#9Slide07 Hillda" pitchFamily="2" charset="0"/>
                <a:cs typeface="Arial" panose="020B0604020202020204" pitchFamily="34" charset="0"/>
              </a:rPr>
              <a:t>giải</a:t>
            </a:r>
            <a:r>
              <a:rPr lang="en-US" sz="2400" b="1" dirty="0">
                <a:solidFill>
                  <a:srgbClr val="002060"/>
                </a:solidFill>
                <a:latin typeface="#9Slide07 Hillda" pitchFamily="2" charset="0"/>
                <a:cs typeface="Arial" panose="020B0604020202020204" pitchFamily="34" charset="0"/>
              </a:rPr>
              <a:t> </a:t>
            </a:r>
            <a:r>
              <a:rPr lang="en-US" sz="2400" b="1" dirty="0" err="1">
                <a:solidFill>
                  <a:srgbClr val="002060"/>
                </a:solidFill>
                <a:latin typeface="#9Slide07 Hillda" pitchFamily="2" charset="0"/>
                <a:cs typeface="Arial" panose="020B0604020202020204" pitchFamily="34" charset="0"/>
              </a:rPr>
              <a:t>hiện</a:t>
            </a:r>
            <a:r>
              <a:rPr lang="en-US" sz="2400" b="1" dirty="0">
                <a:solidFill>
                  <a:srgbClr val="002060"/>
                </a:solidFill>
                <a:latin typeface="#9Slide07 Hillda" pitchFamily="2" charset="0"/>
                <a:cs typeface="Arial" panose="020B0604020202020204" pitchFamily="34" charset="0"/>
              </a:rPr>
              <a:t> </a:t>
            </a:r>
            <a:r>
              <a:rPr lang="en-US" sz="2400" b="1" dirty="0" err="1">
                <a:solidFill>
                  <a:srgbClr val="002060"/>
                </a:solidFill>
                <a:latin typeface="#9Slide07 Hillda" pitchFamily="2" charset="0"/>
                <a:cs typeface="Arial" panose="020B0604020202020204" pitchFamily="34" charset="0"/>
              </a:rPr>
              <a:t>tượng</a:t>
            </a:r>
            <a:r>
              <a:rPr lang="en-US" sz="2400" b="1" dirty="0">
                <a:solidFill>
                  <a:srgbClr val="002060"/>
                </a:solidFill>
                <a:latin typeface="#9Slide07 Hillda" pitchFamily="2" charset="0"/>
                <a:cs typeface="Arial" panose="020B0604020202020204" pitchFamily="34" charset="0"/>
              </a:rPr>
              <a:t> </a:t>
            </a:r>
            <a:r>
              <a:rPr lang="en-US" sz="2400" b="1" dirty="0" err="1">
                <a:solidFill>
                  <a:srgbClr val="002060"/>
                </a:solidFill>
                <a:latin typeface="#9Slide07 Hillda" pitchFamily="2" charset="0"/>
                <a:cs typeface="Arial" panose="020B0604020202020204" pitchFamily="34" charset="0"/>
              </a:rPr>
              <a:t>phơn</a:t>
            </a:r>
            <a:r>
              <a:rPr lang="en-US" sz="2400" b="1" dirty="0">
                <a:solidFill>
                  <a:srgbClr val="002060"/>
                </a:solidFill>
                <a:latin typeface="#9Slide07 Hillda" pitchFamily="2" charset="0"/>
                <a:cs typeface="Arial" panose="020B0604020202020204" pitchFamily="34" charset="0"/>
              </a:rPr>
              <a:t> qua video</a:t>
            </a:r>
            <a:endParaRPr lang="vi-VN" sz="2400" b="1" dirty="0">
              <a:solidFill>
                <a:srgbClr val="002060"/>
              </a:solidFill>
              <a:latin typeface="#9Slide07 Hillda" pitchFamily="2" charset="0"/>
              <a:cs typeface="Arial" panose="020B0604020202020204" pitchFamily="34" charset="0"/>
            </a:endParaRPr>
          </a:p>
        </p:txBody>
      </p:sp>
    </p:spTree>
    <p:extLst>
      <p:ext uri="{BB962C8B-B14F-4D97-AF65-F5344CB8AC3E}">
        <p14:creationId xmlns:p14="http://schemas.microsoft.com/office/powerpoint/2010/main" val="3857502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8FA"/>
        </a:solidFill>
        <a:effectLst/>
      </p:bgPr>
    </p:bg>
    <p:spTree>
      <p:nvGrpSpPr>
        <p:cNvPr id="1" name="Shape 568"/>
        <p:cNvGrpSpPr/>
        <p:nvPr/>
      </p:nvGrpSpPr>
      <p:grpSpPr>
        <a:xfrm>
          <a:off x="0" y="0"/>
          <a:ext cx="0" cy="0"/>
          <a:chOff x="0" y="0"/>
          <a:chExt cx="0" cy="0"/>
        </a:xfrm>
      </p:grpSpPr>
      <p:sp>
        <p:nvSpPr>
          <p:cNvPr id="317" name="Rectangle: Rounded Corners 316">
            <a:extLst>
              <a:ext uri="{FF2B5EF4-FFF2-40B4-BE49-F238E27FC236}">
                <a16:creationId xmlns:a16="http://schemas.microsoft.com/office/drawing/2014/main" id="{6A89B147-6A8A-4F84-AC94-0A5660148929}"/>
              </a:ext>
            </a:extLst>
          </p:cNvPr>
          <p:cNvSpPr/>
          <p:nvPr/>
        </p:nvSpPr>
        <p:spPr>
          <a:xfrm>
            <a:off x="4017059" y="1126524"/>
            <a:ext cx="4881614" cy="717453"/>
          </a:xfrm>
          <a:prstGeom prst="roundRect">
            <a:avLst>
              <a:gd name="adj" fmla="val 50000"/>
            </a:avLst>
          </a:prstGeom>
          <a:solidFill>
            <a:srgbClr val="FFC000"/>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18" name="Rectangle: Rounded Corners 317">
            <a:extLst>
              <a:ext uri="{FF2B5EF4-FFF2-40B4-BE49-F238E27FC236}">
                <a16:creationId xmlns:a16="http://schemas.microsoft.com/office/drawing/2014/main" id="{077C3752-D7BF-498D-A362-BCD5533A2D07}"/>
              </a:ext>
            </a:extLst>
          </p:cNvPr>
          <p:cNvSpPr/>
          <p:nvPr/>
        </p:nvSpPr>
        <p:spPr>
          <a:xfrm>
            <a:off x="4013350" y="2287987"/>
            <a:ext cx="4874172" cy="717453"/>
          </a:xfrm>
          <a:prstGeom prst="roundRect">
            <a:avLst>
              <a:gd name="adj" fmla="val 50000"/>
            </a:avLst>
          </a:prstGeom>
          <a:solidFill>
            <a:srgbClr val="00B0F0"/>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19" name="Rectangle: Rounded Corners 318">
            <a:extLst>
              <a:ext uri="{FF2B5EF4-FFF2-40B4-BE49-F238E27FC236}">
                <a16:creationId xmlns:a16="http://schemas.microsoft.com/office/drawing/2014/main" id="{A5D7DB6A-96A5-4C50-80E5-DF1B26CA5511}"/>
              </a:ext>
            </a:extLst>
          </p:cNvPr>
          <p:cNvSpPr/>
          <p:nvPr/>
        </p:nvSpPr>
        <p:spPr>
          <a:xfrm>
            <a:off x="4049855" y="3471346"/>
            <a:ext cx="4871121" cy="717453"/>
          </a:xfrm>
          <a:prstGeom prst="roundRect">
            <a:avLst>
              <a:gd name="adj" fmla="val 50000"/>
            </a:avLst>
          </a:prstGeom>
          <a:solidFill>
            <a:srgbClr val="7030A0"/>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20" name="Oval 319">
            <a:extLst>
              <a:ext uri="{FF2B5EF4-FFF2-40B4-BE49-F238E27FC236}">
                <a16:creationId xmlns:a16="http://schemas.microsoft.com/office/drawing/2014/main" id="{274033C3-45EC-4C1D-8EBE-599DAB21A568}"/>
              </a:ext>
            </a:extLst>
          </p:cNvPr>
          <p:cNvSpPr/>
          <p:nvPr/>
        </p:nvSpPr>
        <p:spPr>
          <a:xfrm>
            <a:off x="8648650" y="1383158"/>
            <a:ext cx="142439" cy="142439"/>
          </a:xfrm>
          <a:prstGeom prst="ellipse">
            <a:avLst/>
          </a:prstGeom>
          <a:solidFill>
            <a:sysClr val="window" lastClr="FFFFFF"/>
          </a:solidFill>
          <a:ln w="12700" cap="flat" cmpd="sng" algn="ctr">
            <a:noFill/>
            <a:prstDash val="solid"/>
            <a:miter lim="800000"/>
          </a:ln>
          <a:effectLst>
            <a:innerShdw blurRad="38100" dist="50800" dir="13500000">
              <a:prstClr val="black">
                <a:alpha val="50000"/>
              </a:prstClr>
            </a:innerShdw>
          </a:effectLst>
        </p:spPr>
        <p:txBody>
          <a:bodyPr rtlCol="0" anchor="ctr"/>
          <a:lstStyle/>
          <a:p>
            <a:pPr algn="ctr">
              <a:defRPr/>
            </a:pPr>
            <a:endParaRPr lang="en-US" kern="0">
              <a:solidFill>
                <a:prstClr val="white"/>
              </a:solidFill>
              <a:latin typeface="Calibri" panose="020F0502020204030204"/>
            </a:endParaRPr>
          </a:p>
        </p:txBody>
      </p:sp>
      <p:sp>
        <p:nvSpPr>
          <p:cNvPr id="321" name="Oval 320">
            <a:extLst>
              <a:ext uri="{FF2B5EF4-FFF2-40B4-BE49-F238E27FC236}">
                <a16:creationId xmlns:a16="http://schemas.microsoft.com/office/drawing/2014/main" id="{A81EC8FA-276E-47F8-B8DB-F93F627EEB47}"/>
              </a:ext>
            </a:extLst>
          </p:cNvPr>
          <p:cNvSpPr/>
          <p:nvPr/>
        </p:nvSpPr>
        <p:spPr>
          <a:xfrm>
            <a:off x="8698676" y="2553258"/>
            <a:ext cx="142439" cy="142439"/>
          </a:xfrm>
          <a:prstGeom prst="ellipse">
            <a:avLst/>
          </a:prstGeom>
          <a:solidFill>
            <a:sysClr val="window" lastClr="FFFFFF"/>
          </a:solidFill>
          <a:ln w="12700" cap="flat" cmpd="sng" algn="ctr">
            <a:noFill/>
            <a:prstDash val="solid"/>
            <a:miter lim="800000"/>
          </a:ln>
          <a:effectLst>
            <a:innerShdw blurRad="38100" dist="50800" dir="13500000">
              <a:prstClr val="black">
                <a:alpha val="50000"/>
              </a:prstClr>
            </a:innerShdw>
          </a:effectLst>
        </p:spPr>
        <p:txBody>
          <a:bodyPr rtlCol="0" anchor="ctr"/>
          <a:lstStyle/>
          <a:p>
            <a:pPr algn="ctr">
              <a:defRPr/>
            </a:pPr>
            <a:endParaRPr lang="en-US" kern="0">
              <a:solidFill>
                <a:prstClr val="white"/>
              </a:solidFill>
              <a:latin typeface="Calibri" panose="020F0502020204030204"/>
            </a:endParaRPr>
          </a:p>
        </p:txBody>
      </p:sp>
      <p:sp>
        <p:nvSpPr>
          <p:cNvPr id="322" name="Oval 321">
            <a:extLst>
              <a:ext uri="{FF2B5EF4-FFF2-40B4-BE49-F238E27FC236}">
                <a16:creationId xmlns:a16="http://schemas.microsoft.com/office/drawing/2014/main" id="{5F75F339-F2B3-420C-8834-BC04E89F7CD0}"/>
              </a:ext>
            </a:extLst>
          </p:cNvPr>
          <p:cNvSpPr/>
          <p:nvPr/>
        </p:nvSpPr>
        <p:spPr>
          <a:xfrm>
            <a:off x="8746384" y="3750217"/>
            <a:ext cx="142439" cy="142439"/>
          </a:xfrm>
          <a:prstGeom prst="ellipse">
            <a:avLst/>
          </a:prstGeom>
          <a:solidFill>
            <a:sysClr val="window" lastClr="FFFFFF"/>
          </a:solidFill>
          <a:ln w="12700" cap="flat" cmpd="sng" algn="ctr">
            <a:noFill/>
            <a:prstDash val="solid"/>
            <a:miter lim="800000"/>
          </a:ln>
          <a:effectLst>
            <a:innerShdw blurRad="38100" dist="50800" dir="13500000">
              <a:prstClr val="black">
                <a:alpha val="50000"/>
              </a:prstClr>
            </a:innerShdw>
          </a:effectLst>
        </p:spPr>
        <p:txBody>
          <a:bodyPr rtlCol="0" anchor="ctr"/>
          <a:lstStyle/>
          <a:p>
            <a:pPr algn="ctr">
              <a:defRPr/>
            </a:pPr>
            <a:endParaRPr lang="en-US" kern="0">
              <a:solidFill>
                <a:prstClr val="white"/>
              </a:solidFill>
              <a:latin typeface="Calibri" panose="020F0502020204030204"/>
            </a:endParaRPr>
          </a:p>
        </p:txBody>
      </p:sp>
      <p:sp>
        <p:nvSpPr>
          <p:cNvPr id="323" name="Oval 322">
            <a:extLst>
              <a:ext uri="{FF2B5EF4-FFF2-40B4-BE49-F238E27FC236}">
                <a16:creationId xmlns:a16="http://schemas.microsoft.com/office/drawing/2014/main" id="{FA213BCF-E6D0-4948-A838-8B6118BB5D1F}"/>
              </a:ext>
            </a:extLst>
          </p:cNvPr>
          <p:cNvSpPr/>
          <p:nvPr/>
        </p:nvSpPr>
        <p:spPr>
          <a:xfrm>
            <a:off x="4105369" y="1222501"/>
            <a:ext cx="554851" cy="524567"/>
          </a:xfrm>
          <a:prstGeom prst="ellipse">
            <a:avLst/>
          </a:prstGeom>
          <a:solidFill>
            <a:sysClr val="window" lastClr="FFFFFF"/>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rtlCol="0" anchor="ctr"/>
          <a:lstStyle/>
          <a:p>
            <a:pPr algn="ctr">
              <a:defRPr/>
            </a:pPr>
            <a:endParaRPr lang="en-US" kern="0">
              <a:solidFill>
                <a:prstClr val="white"/>
              </a:solidFill>
              <a:latin typeface="Calibri" panose="020F0502020204030204"/>
            </a:endParaRPr>
          </a:p>
        </p:txBody>
      </p:sp>
      <p:sp>
        <p:nvSpPr>
          <p:cNvPr id="324" name="Oval 323">
            <a:extLst>
              <a:ext uri="{FF2B5EF4-FFF2-40B4-BE49-F238E27FC236}">
                <a16:creationId xmlns:a16="http://schemas.microsoft.com/office/drawing/2014/main" id="{81B835F8-9756-4CB0-B677-F5CDBD15F0A6}"/>
              </a:ext>
            </a:extLst>
          </p:cNvPr>
          <p:cNvSpPr/>
          <p:nvPr/>
        </p:nvSpPr>
        <p:spPr>
          <a:xfrm>
            <a:off x="4105369" y="2400335"/>
            <a:ext cx="554851" cy="524567"/>
          </a:xfrm>
          <a:prstGeom prst="ellipse">
            <a:avLst/>
          </a:prstGeom>
          <a:solidFill>
            <a:sysClr val="window" lastClr="FFFFFF"/>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rtlCol="0" anchor="ctr"/>
          <a:lstStyle/>
          <a:p>
            <a:pPr algn="ctr">
              <a:defRPr/>
            </a:pPr>
            <a:endParaRPr lang="en-US" kern="0">
              <a:solidFill>
                <a:prstClr val="white"/>
              </a:solidFill>
              <a:latin typeface="Calibri" panose="020F0502020204030204"/>
            </a:endParaRPr>
          </a:p>
        </p:txBody>
      </p:sp>
      <p:sp>
        <p:nvSpPr>
          <p:cNvPr id="325" name="Oval 324">
            <a:extLst>
              <a:ext uri="{FF2B5EF4-FFF2-40B4-BE49-F238E27FC236}">
                <a16:creationId xmlns:a16="http://schemas.microsoft.com/office/drawing/2014/main" id="{F05650D8-1F50-4EAC-B463-C5C903C2230F}"/>
              </a:ext>
            </a:extLst>
          </p:cNvPr>
          <p:cNvSpPr/>
          <p:nvPr/>
        </p:nvSpPr>
        <p:spPr>
          <a:xfrm>
            <a:off x="4141875" y="3585802"/>
            <a:ext cx="554851" cy="524567"/>
          </a:xfrm>
          <a:prstGeom prst="ellipse">
            <a:avLst/>
          </a:prstGeom>
          <a:solidFill>
            <a:sysClr val="window" lastClr="FFFFFF"/>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rtlCol="0" anchor="ctr"/>
          <a:lstStyle/>
          <a:p>
            <a:pPr algn="ctr">
              <a:defRPr/>
            </a:pPr>
            <a:endParaRPr lang="en-US" kern="0">
              <a:solidFill>
                <a:prstClr val="white"/>
              </a:solidFill>
              <a:latin typeface="Calibri" panose="020F0502020204030204"/>
            </a:endParaRPr>
          </a:p>
        </p:txBody>
      </p:sp>
      <p:sp>
        <p:nvSpPr>
          <p:cNvPr id="326" name="TextBox 325">
            <a:extLst>
              <a:ext uri="{FF2B5EF4-FFF2-40B4-BE49-F238E27FC236}">
                <a16:creationId xmlns:a16="http://schemas.microsoft.com/office/drawing/2014/main" id="{09F19B4E-7A2C-4C04-8B43-D2DEB05E6A4C}"/>
              </a:ext>
            </a:extLst>
          </p:cNvPr>
          <p:cNvSpPr txBox="1"/>
          <p:nvPr/>
        </p:nvSpPr>
        <p:spPr>
          <a:xfrm>
            <a:off x="4215235" y="1217563"/>
            <a:ext cx="327695" cy="507831"/>
          </a:xfrm>
          <a:prstGeom prst="rect">
            <a:avLst/>
          </a:prstGeom>
          <a:noFill/>
        </p:spPr>
        <p:txBody>
          <a:bodyPr wrap="square" rtlCol="0">
            <a:spAutoFit/>
          </a:bodyPr>
          <a:lstStyle/>
          <a:p>
            <a:pPr algn="just">
              <a:defRPr/>
            </a:pPr>
            <a:r>
              <a:rPr lang="en-US" sz="2700" dirty="0">
                <a:solidFill>
                  <a:srgbClr val="00B0F0"/>
                </a:solidFill>
                <a:latin typeface="#9Slide05 FS Blonde Script" panose="03000503000000000000" pitchFamily="65" charset="0"/>
                <a:cs typeface="#9Slide03 Arima Madurai Black" panose="00000A00000000000000" pitchFamily="2" charset="0"/>
              </a:rPr>
              <a:t>1</a:t>
            </a:r>
            <a:endParaRPr lang="en-GB" sz="2700" dirty="0">
              <a:solidFill>
                <a:srgbClr val="00B0F0"/>
              </a:solidFill>
              <a:latin typeface="#9Slide05 FS Blonde Script" panose="03000503000000000000" pitchFamily="65" charset="0"/>
              <a:ea typeface="Noto Sans" panose="020B0502040504020204" pitchFamily="34"/>
              <a:cs typeface="#9Slide03 Arima Madurai Black" panose="00000A00000000000000" pitchFamily="2" charset="0"/>
            </a:endParaRPr>
          </a:p>
        </p:txBody>
      </p:sp>
      <p:sp>
        <p:nvSpPr>
          <p:cNvPr id="327" name="TextBox 326">
            <a:extLst>
              <a:ext uri="{FF2B5EF4-FFF2-40B4-BE49-F238E27FC236}">
                <a16:creationId xmlns:a16="http://schemas.microsoft.com/office/drawing/2014/main" id="{FF8517D5-0687-4F4C-ADB0-43A5FDAF244A}"/>
              </a:ext>
            </a:extLst>
          </p:cNvPr>
          <p:cNvSpPr txBox="1"/>
          <p:nvPr/>
        </p:nvSpPr>
        <p:spPr>
          <a:xfrm>
            <a:off x="4211524" y="2415558"/>
            <a:ext cx="327695" cy="507831"/>
          </a:xfrm>
          <a:prstGeom prst="rect">
            <a:avLst/>
          </a:prstGeom>
          <a:noFill/>
        </p:spPr>
        <p:txBody>
          <a:bodyPr wrap="square" rtlCol="0">
            <a:spAutoFit/>
          </a:bodyPr>
          <a:lstStyle/>
          <a:p>
            <a:pPr algn="just">
              <a:defRPr/>
            </a:pPr>
            <a:r>
              <a:rPr lang="en-US" sz="2700" dirty="0">
                <a:solidFill>
                  <a:srgbClr val="00B0F0"/>
                </a:solidFill>
                <a:latin typeface="#9Slide05 FS Blonde Script" panose="03000503000000000000" pitchFamily="65" charset="0"/>
                <a:cs typeface="#9Slide03 Arima Madurai Black" panose="00000A00000000000000" pitchFamily="2" charset="0"/>
              </a:rPr>
              <a:t>2</a:t>
            </a:r>
            <a:endParaRPr lang="en-GB" sz="2700" dirty="0">
              <a:solidFill>
                <a:srgbClr val="00B0F0"/>
              </a:solidFill>
              <a:latin typeface="#9Slide05 FS Blonde Script" panose="03000503000000000000" pitchFamily="65" charset="0"/>
              <a:ea typeface="Noto Sans" panose="020B0502040504020204" pitchFamily="34"/>
              <a:cs typeface="#9Slide03 Arima Madurai Black" panose="00000A00000000000000" pitchFamily="2" charset="0"/>
            </a:endParaRPr>
          </a:p>
        </p:txBody>
      </p:sp>
      <p:sp>
        <p:nvSpPr>
          <p:cNvPr id="328" name="TextBox 327">
            <a:extLst>
              <a:ext uri="{FF2B5EF4-FFF2-40B4-BE49-F238E27FC236}">
                <a16:creationId xmlns:a16="http://schemas.microsoft.com/office/drawing/2014/main" id="{EAD58922-2913-414B-8DCB-CC8457BBA058}"/>
              </a:ext>
            </a:extLst>
          </p:cNvPr>
          <p:cNvSpPr txBox="1"/>
          <p:nvPr/>
        </p:nvSpPr>
        <p:spPr>
          <a:xfrm>
            <a:off x="4248030" y="3585802"/>
            <a:ext cx="327695" cy="507831"/>
          </a:xfrm>
          <a:prstGeom prst="rect">
            <a:avLst/>
          </a:prstGeom>
          <a:noFill/>
        </p:spPr>
        <p:txBody>
          <a:bodyPr wrap="square" rtlCol="0">
            <a:spAutoFit/>
          </a:bodyPr>
          <a:lstStyle/>
          <a:p>
            <a:pPr algn="just">
              <a:defRPr/>
            </a:pPr>
            <a:r>
              <a:rPr lang="en-US" sz="2700" dirty="0">
                <a:solidFill>
                  <a:srgbClr val="00B0F0"/>
                </a:solidFill>
                <a:latin typeface="#9Slide05 FS Blonde Script" panose="03000503000000000000" pitchFamily="65" charset="0"/>
                <a:cs typeface="#9Slide03 Arima Madurai Black" panose="00000A00000000000000" pitchFamily="2" charset="0"/>
              </a:rPr>
              <a:t>3</a:t>
            </a:r>
            <a:endParaRPr lang="en-GB" sz="2700" dirty="0">
              <a:solidFill>
                <a:srgbClr val="00B0F0"/>
              </a:solidFill>
              <a:latin typeface="#9Slide05 FS Blonde Script" panose="03000503000000000000" pitchFamily="65" charset="0"/>
              <a:ea typeface="Noto Sans" panose="020B0502040504020204" pitchFamily="34"/>
              <a:cs typeface="#9Slide03 Arima Madurai Black" panose="00000A00000000000000" pitchFamily="2" charset="0"/>
            </a:endParaRPr>
          </a:p>
        </p:txBody>
      </p:sp>
      <p:sp>
        <p:nvSpPr>
          <p:cNvPr id="329" name="Flowchart: Decision 328">
            <a:extLst>
              <a:ext uri="{FF2B5EF4-FFF2-40B4-BE49-F238E27FC236}">
                <a16:creationId xmlns:a16="http://schemas.microsoft.com/office/drawing/2014/main" id="{B5B07AB5-0B48-4949-A896-6EF27259FF22}"/>
              </a:ext>
            </a:extLst>
          </p:cNvPr>
          <p:cNvSpPr/>
          <p:nvPr/>
        </p:nvSpPr>
        <p:spPr>
          <a:xfrm>
            <a:off x="372365" y="911595"/>
            <a:ext cx="3541897" cy="3445002"/>
          </a:xfrm>
          <a:prstGeom prst="flowChartDecision">
            <a:avLst/>
          </a:prstGeom>
          <a:solidFill>
            <a:srgbClr val="64D795"/>
          </a:solidFill>
          <a:ln w="12700" cap="flat" cmpd="sng" algn="ctr">
            <a:solidFill>
              <a:srgbClr val="64D795"/>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30" name="Flowchart: Decision 329">
            <a:extLst>
              <a:ext uri="{FF2B5EF4-FFF2-40B4-BE49-F238E27FC236}">
                <a16:creationId xmlns:a16="http://schemas.microsoft.com/office/drawing/2014/main" id="{3650C37B-5864-474A-80E8-772686C9732F}"/>
              </a:ext>
            </a:extLst>
          </p:cNvPr>
          <p:cNvSpPr/>
          <p:nvPr/>
        </p:nvSpPr>
        <p:spPr>
          <a:xfrm>
            <a:off x="485417" y="1001321"/>
            <a:ext cx="3315791" cy="3265551"/>
          </a:xfrm>
          <a:prstGeom prst="flowChartDecision">
            <a:avLst/>
          </a:prstGeom>
          <a:solidFill>
            <a:srgbClr val="ED7D31">
              <a:lumMod val="20000"/>
              <a:lumOff val="8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331" name="Rectangle 330">
            <a:extLst>
              <a:ext uri="{FF2B5EF4-FFF2-40B4-BE49-F238E27FC236}">
                <a16:creationId xmlns:a16="http://schemas.microsoft.com/office/drawing/2014/main" id="{1499A4A3-6E29-44D4-AD0F-F0BA33EFB1FA}"/>
              </a:ext>
            </a:extLst>
          </p:cNvPr>
          <p:cNvSpPr/>
          <p:nvPr/>
        </p:nvSpPr>
        <p:spPr>
          <a:xfrm>
            <a:off x="713337" y="2000771"/>
            <a:ext cx="2859949" cy="1569660"/>
          </a:xfrm>
          <a:prstGeom prst="rect">
            <a:avLst/>
          </a:prstGeom>
        </p:spPr>
        <p:txBody>
          <a:bodyPr wrap="square">
            <a:spAutoFit/>
          </a:bodyPr>
          <a:lstStyle/>
          <a:p>
            <a:pPr algn="ctr" defTabSz="514312">
              <a:spcBef>
                <a:spcPts val="600"/>
              </a:spcBef>
              <a:spcAft>
                <a:spcPts val="600"/>
              </a:spcAft>
              <a:defRPr/>
            </a:pPr>
            <a:r>
              <a:rPr lang="en-US" sz="2400" b="1">
                <a:solidFill>
                  <a:srgbClr val="101F1F"/>
                </a:solidFill>
                <a:latin typeface="#9Slide03 IcielUni Sans Heavy" panose="00000500000000000000" pitchFamily="2" charset="-93"/>
                <a:cs typeface="Times New Roman" panose="02020603050405020304" pitchFamily="18" charset="0"/>
              </a:rPr>
              <a:t>TIẾT 33 - BÀI </a:t>
            </a:r>
            <a:r>
              <a:rPr lang="en-US" sz="2400" b="1" dirty="0">
                <a:solidFill>
                  <a:srgbClr val="101F1F"/>
                </a:solidFill>
                <a:latin typeface="#9Slide03 IcielUni Sans Heavy" panose="00000500000000000000" pitchFamily="2" charset="-93"/>
                <a:cs typeface="Times New Roman" panose="02020603050405020304" pitchFamily="18" charset="0"/>
              </a:rPr>
              <a:t>32. CÁC MÙA KHÍ HẬU VÀ THỜI TIẾT Ở N</a:t>
            </a:r>
            <a:r>
              <a:rPr lang="vi-VN" sz="2400" b="1" dirty="0">
                <a:solidFill>
                  <a:srgbClr val="101F1F"/>
                </a:solidFill>
                <a:latin typeface="#9Slide03 IcielUni Sans Heavy" panose="00000500000000000000" pitchFamily="2" charset="-93"/>
                <a:cs typeface="Times New Roman" panose="02020603050405020304" pitchFamily="18" charset="0"/>
              </a:rPr>
              <a:t>ƯỚC</a:t>
            </a:r>
            <a:r>
              <a:rPr lang="en-US" sz="2400" b="1" dirty="0">
                <a:solidFill>
                  <a:srgbClr val="101F1F"/>
                </a:solidFill>
                <a:latin typeface="#9Slide03 IcielUni Sans Heavy" panose="00000500000000000000" pitchFamily="2" charset="-93"/>
                <a:cs typeface="Times New Roman" panose="02020603050405020304" pitchFamily="18" charset="0"/>
              </a:rPr>
              <a:t> TA</a:t>
            </a:r>
            <a:endParaRPr lang="en-US" sz="2400" dirty="0">
              <a:solidFill>
                <a:srgbClr val="101F1F"/>
              </a:solidFill>
              <a:latin typeface="#9Slide03 IcielUni Sans Heavy" panose="00000500000000000000" pitchFamily="2" charset="-93"/>
            </a:endParaRPr>
          </a:p>
        </p:txBody>
      </p:sp>
      <p:sp>
        <p:nvSpPr>
          <p:cNvPr id="333" name="Rectangle 332">
            <a:extLst>
              <a:ext uri="{FF2B5EF4-FFF2-40B4-BE49-F238E27FC236}">
                <a16:creationId xmlns:a16="http://schemas.microsoft.com/office/drawing/2014/main" id="{58CD4B95-F2AD-4DD8-888F-B3F5A5300A11}"/>
              </a:ext>
            </a:extLst>
          </p:cNvPr>
          <p:cNvSpPr/>
          <p:nvPr/>
        </p:nvSpPr>
        <p:spPr>
          <a:xfrm>
            <a:off x="4634597" y="1109564"/>
            <a:ext cx="3762272" cy="769441"/>
          </a:xfrm>
          <a:prstGeom prst="rect">
            <a:avLst/>
          </a:prstGeom>
        </p:spPr>
        <p:txBody>
          <a:bodyPr wrap="square">
            <a:spAutoFit/>
          </a:bodyPr>
          <a:lstStyle/>
          <a:p>
            <a:pPr algn="just"/>
            <a:r>
              <a:rPr lang="en-US" sz="2200" dirty="0" err="1">
                <a:solidFill>
                  <a:prstClr val="white"/>
                </a:solidFill>
                <a:latin typeface="#9Slide03 Roboto Condensed" panose="02000000000000000000" pitchFamily="2" charset="0"/>
                <a:ea typeface="#9Slide03 Roboto Condensed" panose="02000000000000000000" pitchFamily="2" charset="0"/>
              </a:rPr>
              <a:t>Mùa</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gió</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Đông</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Bắc</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từ</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tháng</a:t>
            </a:r>
            <a:r>
              <a:rPr lang="en-US" sz="2200" dirty="0">
                <a:solidFill>
                  <a:prstClr val="white"/>
                </a:solidFill>
                <a:latin typeface="#9Slide03 Roboto Condensed" panose="02000000000000000000" pitchFamily="2" charset="0"/>
                <a:ea typeface="#9Slide03 Roboto Condensed" panose="02000000000000000000" pitchFamily="2" charset="0"/>
              </a:rPr>
              <a:t> 11 </a:t>
            </a:r>
            <a:r>
              <a:rPr lang="en-US" sz="2200" dirty="0" err="1">
                <a:solidFill>
                  <a:prstClr val="white"/>
                </a:solidFill>
                <a:latin typeface="#9Slide03 Roboto Condensed" panose="02000000000000000000" pitchFamily="2" charset="0"/>
                <a:ea typeface="#9Slide03 Roboto Condensed" panose="02000000000000000000" pitchFamily="2" charset="0"/>
              </a:rPr>
              <a:t>đến</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tháng</a:t>
            </a:r>
            <a:r>
              <a:rPr lang="en-US" sz="2200" dirty="0">
                <a:solidFill>
                  <a:prstClr val="white"/>
                </a:solidFill>
                <a:latin typeface="#9Slide03 Roboto Condensed" panose="02000000000000000000" pitchFamily="2" charset="0"/>
                <a:ea typeface="#9Slide03 Roboto Condensed" panose="02000000000000000000" pitchFamily="2" charset="0"/>
              </a:rPr>
              <a:t> 4 (</a:t>
            </a:r>
            <a:r>
              <a:rPr lang="en-US" sz="2200" dirty="0" err="1">
                <a:solidFill>
                  <a:prstClr val="white"/>
                </a:solidFill>
                <a:latin typeface="#9Slide03 Roboto Condensed" panose="02000000000000000000" pitchFamily="2" charset="0"/>
                <a:ea typeface="#9Slide03 Roboto Condensed" panose="02000000000000000000" pitchFamily="2" charset="0"/>
              </a:rPr>
              <a:t>mùa</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đông</a:t>
            </a:r>
            <a:r>
              <a:rPr lang="en-US" sz="2200" dirty="0">
                <a:solidFill>
                  <a:prstClr val="white"/>
                </a:solidFill>
                <a:latin typeface="#9Slide03 Roboto Condensed" panose="02000000000000000000" pitchFamily="2" charset="0"/>
                <a:ea typeface="#9Slide03 Roboto Condensed" panose="02000000000000000000" pitchFamily="2" charset="0"/>
              </a:rPr>
              <a:t>)</a:t>
            </a:r>
          </a:p>
        </p:txBody>
      </p:sp>
      <p:sp>
        <p:nvSpPr>
          <p:cNvPr id="334" name="Rectangle 333">
            <a:extLst>
              <a:ext uri="{FF2B5EF4-FFF2-40B4-BE49-F238E27FC236}">
                <a16:creationId xmlns:a16="http://schemas.microsoft.com/office/drawing/2014/main" id="{78DA6364-EE68-40BE-9F5B-910893F70723}"/>
              </a:ext>
            </a:extLst>
          </p:cNvPr>
          <p:cNvSpPr/>
          <p:nvPr/>
        </p:nvSpPr>
        <p:spPr>
          <a:xfrm>
            <a:off x="4648978" y="2284018"/>
            <a:ext cx="4037822" cy="769441"/>
          </a:xfrm>
          <a:prstGeom prst="rect">
            <a:avLst/>
          </a:prstGeom>
        </p:spPr>
        <p:txBody>
          <a:bodyPr wrap="square">
            <a:spAutoFit/>
          </a:bodyPr>
          <a:lstStyle/>
          <a:p>
            <a:pPr algn="just"/>
            <a:r>
              <a:rPr lang="en-US" sz="2200" dirty="0" err="1">
                <a:solidFill>
                  <a:prstClr val="white"/>
                </a:solidFill>
                <a:latin typeface="#9Slide03 Roboto Condensed" panose="02000000000000000000" pitchFamily="2" charset="0"/>
                <a:ea typeface="#9Slide03 Roboto Condensed" panose="02000000000000000000" pitchFamily="2" charset="0"/>
              </a:rPr>
              <a:t>Mùa</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gió</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Tây</a:t>
            </a:r>
            <a:r>
              <a:rPr lang="en-US" sz="2200" dirty="0">
                <a:solidFill>
                  <a:prstClr val="white"/>
                </a:solidFill>
                <a:latin typeface="#9Slide03 Roboto Condensed" panose="02000000000000000000" pitchFamily="2" charset="0"/>
                <a:ea typeface="#9Slide03 Roboto Condensed" panose="02000000000000000000" pitchFamily="2" charset="0"/>
              </a:rPr>
              <a:t> Nam </a:t>
            </a:r>
            <a:r>
              <a:rPr lang="en-US" sz="2200" dirty="0" err="1">
                <a:solidFill>
                  <a:prstClr val="white"/>
                </a:solidFill>
                <a:latin typeface="#9Slide03 Roboto Condensed" panose="02000000000000000000" pitchFamily="2" charset="0"/>
                <a:ea typeface="#9Slide03 Roboto Condensed" panose="02000000000000000000" pitchFamily="2" charset="0"/>
              </a:rPr>
              <a:t>từ</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tháng</a:t>
            </a:r>
            <a:r>
              <a:rPr lang="en-US" sz="2200" dirty="0">
                <a:solidFill>
                  <a:prstClr val="white"/>
                </a:solidFill>
                <a:latin typeface="#9Slide03 Roboto Condensed" panose="02000000000000000000" pitchFamily="2" charset="0"/>
                <a:ea typeface="#9Slide03 Roboto Condensed" panose="02000000000000000000" pitchFamily="2" charset="0"/>
              </a:rPr>
              <a:t> 5 </a:t>
            </a:r>
            <a:r>
              <a:rPr lang="en-US" sz="2200" dirty="0" err="1">
                <a:solidFill>
                  <a:prstClr val="white"/>
                </a:solidFill>
                <a:latin typeface="#9Slide03 Roboto Condensed" panose="02000000000000000000" pitchFamily="2" charset="0"/>
                <a:ea typeface="#9Slide03 Roboto Condensed" panose="02000000000000000000" pitchFamily="2" charset="0"/>
              </a:rPr>
              <a:t>đến</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tháng</a:t>
            </a:r>
            <a:r>
              <a:rPr lang="en-US" sz="2200" dirty="0">
                <a:solidFill>
                  <a:prstClr val="white"/>
                </a:solidFill>
                <a:latin typeface="#9Slide03 Roboto Condensed" panose="02000000000000000000" pitchFamily="2" charset="0"/>
                <a:ea typeface="#9Slide03 Roboto Condensed" panose="02000000000000000000" pitchFamily="2" charset="0"/>
              </a:rPr>
              <a:t> 10 (</a:t>
            </a:r>
            <a:r>
              <a:rPr lang="en-US" sz="2200" dirty="0" err="1">
                <a:solidFill>
                  <a:prstClr val="white"/>
                </a:solidFill>
                <a:latin typeface="#9Slide03 Roboto Condensed" panose="02000000000000000000" pitchFamily="2" charset="0"/>
                <a:ea typeface="#9Slide03 Roboto Condensed" panose="02000000000000000000" pitchFamily="2" charset="0"/>
              </a:rPr>
              <a:t>mùa</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hạ</a:t>
            </a:r>
            <a:r>
              <a:rPr lang="en-US" sz="2200" dirty="0">
                <a:solidFill>
                  <a:prstClr val="white"/>
                </a:solidFill>
                <a:latin typeface="#9Slide03 Roboto Condensed" panose="02000000000000000000" pitchFamily="2" charset="0"/>
                <a:ea typeface="#9Slide03 Roboto Condensed" panose="02000000000000000000" pitchFamily="2" charset="0"/>
              </a:rPr>
              <a:t>)</a:t>
            </a:r>
          </a:p>
        </p:txBody>
      </p:sp>
      <p:sp>
        <p:nvSpPr>
          <p:cNvPr id="335" name="Rectangle 334">
            <a:extLst>
              <a:ext uri="{FF2B5EF4-FFF2-40B4-BE49-F238E27FC236}">
                <a16:creationId xmlns:a16="http://schemas.microsoft.com/office/drawing/2014/main" id="{880A5797-14DD-44A0-8674-088B2F5E03B3}"/>
              </a:ext>
            </a:extLst>
          </p:cNvPr>
          <p:cNvSpPr/>
          <p:nvPr/>
        </p:nvSpPr>
        <p:spPr>
          <a:xfrm>
            <a:off x="4681880" y="3465599"/>
            <a:ext cx="4239096" cy="769441"/>
          </a:xfrm>
          <a:prstGeom prst="rect">
            <a:avLst/>
          </a:prstGeom>
        </p:spPr>
        <p:txBody>
          <a:bodyPr wrap="square">
            <a:spAutoFit/>
          </a:bodyPr>
          <a:lstStyle/>
          <a:p>
            <a:pPr algn="just">
              <a:spcAft>
                <a:spcPts val="450"/>
              </a:spcAft>
            </a:pPr>
            <a:r>
              <a:rPr lang="en-US" sz="2200" dirty="0" err="1">
                <a:solidFill>
                  <a:prstClr val="white"/>
                </a:solidFill>
                <a:latin typeface="#9Slide03 Roboto Condensed" panose="02000000000000000000" pitchFamily="2" charset="0"/>
                <a:ea typeface="#9Slide03 Roboto Condensed" panose="02000000000000000000" pitchFamily="2" charset="0"/>
              </a:rPr>
              <a:t>Những</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thuận</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lợi</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và</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khó</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khăn</a:t>
            </a:r>
            <a:r>
              <a:rPr lang="en-US" sz="2200" dirty="0">
                <a:solidFill>
                  <a:prstClr val="white"/>
                </a:solidFill>
                <a:latin typeface="#9Slide03 Roboto Condensed" panose="02000000000000000000" pitchFamily="2" charset="0"/>
                <a:ea typeface="#9Slide03 Roboto Condensed" panose="02000000000000000000" pitchFamily="2" charset="0"/>
              </a:rPr>
              <a:t> do </a:t>
            </a:r>
            <a:r>
              <a:rPr lang="en-US" sz="2200" dirty="0" err="1">
                <a:solidFill>
                  <a:prstClr val="white"/>
                </a:solidFill>
                <a:latin typeface="#9Slide03 Roboto Condensed" panose="02000000000000000000" pitchFamily="2" charset="0"/>
                <a:ea typeface="#9Slide03 Roboto Condensed" panose="02000000000000000000" pitchFamily="2" charset="0"/>
              </a:rPr>
              <a:t>khí</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dirty="0" err="1">
                <a:solidFill>
                  <a:prstClr val="white"/>
                </a:solidFill>
                <a:latin typeface="#9Slide03 Roboto Condensed" panose="02000000000000000000" pitchFamily="2" charset="0"/>
                <a:ea typeface="#9Slide03 Roboto Condensed" panose="02000000000000000000" pitchFamily="2" charset="0"/>
              </a:rPr>
              <a:t>hậu</a:t>
            </a:r>
            <a:r>
              <a:rPr lang="en-US" sz="2200" dirty="0">
                <a:solidFill>
                  <a:prstClr val="white"/>
                </a:solidFill>
                <a:latin typeface="#9Slide03 Roboto Condensed" panose="02000000000000000000" pitchFamily="2" charset="0"/>
                <a:ea typeface="#9Slide03 Roboto Condensed" panose="02000000000000000000" pitchFamily="2" charset="0"/>
              </a:rPr>
              <a:t> </a:t>
            </a:r>
            <a:r>
              <a:rPr lang="en-US" sz="2200" err="1">
                <a:solidFill>
                  <a:prstClr val="white"/>
                </a:solidFill>
                <a:latin typeface="#9Slide03 Roboto Condensed" panose="02000000000000000000" pitchFamily="2" charset="0"/>
                <a:ea typeface="#9Slide03 Roboto Condensed" panose="02000000000000000000" pitchFamily="2" charset="0"/>
              </a:rPr>
              <a:t>mang</a:t>
            </a:r>
            <a:r>
              <a:rPr lang="en-US" sz="2200">
                <a:solidFill>
                  <a:prstClr val="white"/>
                </a:solidFill>
                <a:latin typeface="#9Slide03 Roboto Condensed" panose="02000000000000000000" pitchFamily="2" charset="0"/>
                <a:ea typeface="#9Slide03 Roboto Condensed" panose="02000000000000000000" pitchFamily="2" charset="0"/>
              </a:rPr>
              <a:t> lại &lt;Giảm tải – HS tự học&gt;</a:t>
            </a:r>
            <a:endParaRPr lang="en-US" sz="2200" dirty="0">
              <a:solidFill>
                <a:prstClr val="white"/>
              </a:solidFill>
              <a:latin typeface="#9Slide03 Roboto Condensed" panose="02000000000000000000" pitchFamily="2" charset="0"/>
              <a:ea typeface="#9Slide03 Roboto Condensed" panose="02000000000000000000" pitchFamily="2" charset="0"/>
            </a:endParaRPr>
          </a:p>
        </p:txBody>
      </p:sp>
      <p:pic>
        <p:nvPicPr>
          <p:cNvPr id="336" name="Picture 2" descr="Let&amp;#39;s talk about climate change optimism | The Northern Light">
            <a:extLst>
              <a:ext uri="{FF2B5EF4-FFF2-40B4-BE49-F238E27FC236}">
                <a16:creationId xmlns:a16="http://schemas.microsoft.com/office/drawing/2014/main" id="{F8D6248C-2892-4ABF-ACBC-1E92459819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00" b="100000" l="1867" r="97267">
                        <a14:foregroundMark x1="43933" y1="18800" x2="43933" y2="18800"/>
                        <a14:foregroundMark x1="33867" y1="10133" x2="33867" y2="10133"/>
                        <a14:foregroundMark x1="43933" y1="21800" x2="43933" y2="21800"/>
                        <a14:foregroundMark x1="50400" y1="29267" x2="50400" y2="29267"/>
                        <a14:foregroundMark x1="58267" y1="40400" x2="58267" y2="40400"/>
                        <a14:foregroundMark x1="83933" y1="33133" x2="83933" y2="33133"/>
                        <a14:foregroundMark x1="75267" y1="7867" x2="75267" y2="7867"/>
                        <a14:foregroundMark x1="64533" y1="22600" x2="64533" y2="22600"/>
                        <a14:foregroundMark x1="65133" y1="18000" x2="65133" y2="18000"/>
                        <a14:foregroundMark x1="59467" y1="14933" x2="59467" y2="14933"/>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438507" cy="1438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
                                        </p:tgtEl>
                                        <p:attrNameLst>
                                          <p:attrName>style.visibility</p:attrName>
                                        </p:attrNameLst>
                                      </p:cBhvr>
                                      <p:to>
                                        <p:strVal val="visible"/>
                                      </p:to>
                                    </p:set>
                                    <p:anim calcmode="lin" valueType="num">
                                      <p:cBhvr additive="base">
                                        <p:cTn id="7" dur="500" fill="hold"/>
                                        <p:tgtEl>
                                          <p:spTgt spid="317"/>
                                        </p:tgtEl>
                                        <p:attrNameLst>
                                          <p:attrName>ppt_x</p:attrName>
                                        </p:attrNameLst>
                                      </p:cBhvr>
                                      <p:tavLst>
                                        <p:tav tm="0">
                                          <p:val>
                                            <p:strVal val="#ppt_x"/>
                                          </p:val>
                                        </p:tav>
                                        <p:tav tm="100000">
                                          <p:val>
                                            <p:strVal val="#ppt_x"/>
                                          </p:val>
                                        </p:tav>
                                      </p:tavLst>
                                    </p:anim>
                                    <p:anim calcmode="lin" valueType="num">
                                      <p:cBhvr additive="base">
                                        <p:cTn id="8" dur="500" fill="hold"/>
                                        <p:tgtEl>
                                          <p:spTgt spid="3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0"/>
                                        </p:tgtEl>
                                        <p:attrNameLst>
                                          <p:attrName>style.visibility</p:attrName>
                                        </p:attrNameLst>
                                      </p:cBhvr>
                                      <p:to>
                                        <p:strVal val="visible"/>
                                      </p:to>
                                    </p:set>
                                    <p:anim calcmode="lin" valueType="num">
                                      <p:cBhvr additive="base">
                                        <p:cTn id="11" dur="500" fill="hold"/>
                                        <p:tgtEl>
                                          <p:spTgt spid="320"/>
                                        </p:tgtEl>
                                        <p:attrNameLst>
                                          <p:attrName>ppt_x</p:attrName>
                                        </p:attrNameLst>
                                      </p:cBhvr>
                                      <p:tavLst>
                                        <p:tav tm="0">
                                          <p:val>
                                            <p:strVal val="#ppt_x"/>
                                          </p:val>
                                        </p:tav>
                                        <p:tav tm="100000">
                                          <p:val>
                                            <p:strVal val="#ppt_x"/>
                                          </p:val>
                                        </p:tav>
                                      </p:tavLst>
                                    </p:anim>
                                    <p:anim calcmode="lin" valueType="num">
                                      <p:cBhvr additive="base">
                                        <p:cTn id="12" dur="500" fill="hold"/>
                                        <p:tgtEl>
                                          <p:spTgt spid="3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3"/>
                                        </p:tgtEl>
                                        <p:attrNameLst>
                                          <p:attrName>style.visibility</p:attrName>
                                        </p:attrNameLst>
                                      </p:cBhvr>
                                      <p:to>
                                        <p:strVal val="visible"/>
                                      </p:to>
                                    </p:set>
                                    <p:anim calcmode="lin" valueType="num">
                                      <p:cBhvr additive="base">
                                        <p:cTn id="15" dur="500" fill="hold"/>
                                        <p:tgtEl>
                                          <p:spTgt spid="323"/>
                                        </p:tgtEl>
                                        <p:attrNameLst>
                                          <p:attrName>ppt_x</p:attrName>
                                        </p:attrNameLst>
                                      </p:cBhvr>
                                      <p:tavLst>
                                        <p:tav tm="0">
                                          <p:val>
                                            <p:strVal val="#ppt_x"/>
                                          </p:val>
                                        </p:tav>
                                        <p:tav tm="100000">
                                          <p:val>
                                            <p:strVal val="#ppt_x"/>
                                          </p:val>
                                        </p:tav>
                                      </p:tavLst>
                                    </p:anim>
                                    <p:anim calcmode="lin" valueType="num">
                                      <p:cBhvr additive="base">
                                        <p:cTn id="16" dur="500" fill="hold"/>
                                        <p:tgtEl>
                                          <p:spTgt spid="3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6"/>
                                        </p:tgtEl>
                                        <p:attrNameLst>
                                          <p:attrName>style.visibility</p:attrName>
                                        </p:attrNameLst>
                                      </p:cBhvr>
                                      <p:to>
                                        <p:strVal val="visible"/>
                                      </p:to>
                                    </p:set>
                                    <p:anim calcmode="lin" valueType="num">
                                      <p:cBhvr additive="base">
                                        <p:cTn id="19" dur="500" fill="hold"/>
                                        <p:tgtEl>
                                          <p:spTgt spid="326"/>
                                        </p:tgtEl>
                                        <p:attrNameLst>
                                          <p:attrName>ppt_x</p:attrName>
                                        </p:attrNameLst>
                                      </p:cBhvr>
                                      <p:tavLst>
                                        <p:tav tm="0">
                                          <p:val>
                                            <p:strVal val="#ppt_x"/>
                                          </p:val>
                                        </p:tav>
                                        <p:tav tm="100000">
                                          <p:val>
                                            <p:strVal val="#ppt_x"/>
                                          </p:val>
                                        </p:tav>
                                      </p:tavLst>
                                    </p:anim>
                                    <p:anim calcmode="lin" valueType="num">
                                      <p:cBhvr additive="base">
                                        <p:cTn id="20" dur="500" fill="hold"/>
                                        <p:tgtEl>
                                          <p:spTgt spid="3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3"/>
                                        </p:tgtEl>
                                        <p:attrNameLst>
                                          <p:attrName>style.visibility</p:attrName>
                                        </p:attrNameLst>
                                      </p:cBhvr>
                                      <p:to>
                                        <p:strVal val="visible"/>
                                      </p:to>
                                    </p:set>
                                    <p:anim calcmode="lin" valueType="num">
                                      <p:cBhvr additive="base">
                                        <p:cTn id="23" dur="500" fill="hold"/>
                                        <p:tgtEl>
                                          <p:spTgt spid="333"/>
                                        </p:tgtEl>
                                        <p:attrNameLst>
                                          <p:attrName>ppt_x</p:attrName>
                                        </p:attrNameLst>
                                      </p:cBhvr>
                                      <p:tavLst>
                                        <p:tav tm="0">
                                          <p:val>
                                            <p:strVal val="#ppt_x"/>
                                          </p:val>
                                        </p:tav>
                                        <p:tav tm="100000">
                                          <p:val>
                                            <p:strVal val="#ppt_x"/>
                                          </p:val>
                                        </p:tav>
                                      </p:tavLst>
                                    </p:anim>
                                    <p:anim calcmode="lin" valueType="num">
                                      <p:cBhvr additive="base">
                                        <p:cTn id="24" dur="500" fill="hold"/>
                                        <p:tgtEl>
                                          <p:spTgt spid="3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8"/>
                                        </p:tgtEl>
                                        <p:attrNameLst>
                                          <p:attrName>style.visibility</p:attrName>
                                        </p:attrNameLst>
                                      </p:cBhvr>
                                      <p:to>
                                        <p:strVal val="visible"/>
                                      </p:to>
                                    </p:set>
                                    <p:anim calcmode="lin" valueType="num">
                                      <p:cBhvr additive="base">
                                        <p:cTn id="29" dur="500" fill="hold"/>
                                        <p:tgtEl>
                                          <p:spTgt spid="318"/>
                                        </p:tgtEl>
                                        <p:attrNameLst>
                                          <p:attrName>ppt_x</p:attrName>
                                        </p:attrNameLst>
                                      </p:cBhvr>
                                      <p:tavLst>
                                        <p:tav tm="0">
                                          <p:val>
                                            <p:strVal val="#ppt_x"/>
                                          </p:val>
                                        </p:tav>
                                        <p:tav tm="100000">
                                          <p:val>
                                            <p:strVal val="#ppt_x"/>
                                          </p:val>
                                        </p:tav>
                                      </p:tavLst>
                                    </p:anim>
                                    <p:anim calcmode="lin" valueType="num">
                                      <p:cBhvr additive="base">
                                        <p:cTn id="30" dur="500" fill="hold"/>
                                        <p:tgtEl>
                                          <p:spTgt spid="3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1"/>
                                        </p:tgtEl>
                                        <p:attrNameLst>
                                          <p:attrName>style.visibility</p:attrName>
                                        </p:attrNameLst>
                                      </p:cBhvr>
                                      <p:to>
                                        <p:strVal val="visible"/>
                                      </p:to>
                                    </p:set>
                                    <p:anim calcmode="lin" valueType="num">
                                      <p:cBhvr additive="base">
                                        <p:cTn id="33" dur="500" fill="hold"/>
                                        <p:tgtEl>
                                          <p:spTgt spid="321"/>
                                        </p:tgtEl>
                                        <p:attrNameLst>
                                          <p:attrName>ppt_x</p:attrName>
                                        </p:attrNameLst>
                                      </p:cBhvr>
                                      <p:tavLst>
                                        <p:tav tm="0">
                                          <p:val>
                                            <p:strVal val="#ppt_x"/>
                                          </p:val>
                                        </p:tav>
                                        <p:tav tm="100000">
                                          <p:val>
                                            <p:strVal val="#ppt_x"/>
                                          </p:val>
                                        </p:tav>
                                      </p:tavLst>
                                    </p:anim>
                                    <p:anim calcmode="lin" valueType="num">
                                      <p:cBhvr additive="base">
                                        <p:cTn id="34" dur="500" fill="hold"/>
                                        <p:tgtEl>
                                          <p:spTgt spid="3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4"/>
                                        </p:tgtEl>
                                        <p:attrNameLst>
                                          <p:attrName>style.visibility</p:attrName>
                                        </p:attrNameLst>
                                      </p:cBhvr>
                                      <p:to>
                                        <p:strVal val="visible"/>
                                      </p:to>
                                    </p:set>
                                    <p:anim calcmode="lin" valueType="num">
                                      <p:cBhvr additive="base">
                                        <p:cTn id="37" dur="500" fill="hold"/>
                                        <p:tgtEl>
                                          <p:spTgt spid="324"/>
                                        </p:tgtEl>
                                        <p:attrNameLst>
                                          <p:attrName>ppt_x</p:attrName>
                                        </p:attrNameLst>
                                      </p:cBhvr>
                                      <p:tavLst>
                                        <p:tav tm="0">
                                          <p:val>
                                            <p:strVal val="#ppt_x"/>
                                          </p:val>
                                        </p:tav>
                                        <p:tav tm="100000">
                                          <p:val>
                                            <p:strVal val="#ppt_x"/>
                                          </p:val>
                                        </p:tav>
                                      </p:tavLst>
                                    </p:anim>
                                    <p:anim calcmode="lin" valueType="num">
                                      <p:cBhvr additive="base">
                                        <p:cTn id="38" dur="500" fill="hold"/>
                                        <p:tgtEl>
                                          <p:spTgt spid="3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7"/>
                                        </p:tgtEl>
                                        <p:attrNameLst>
                                          <p:attrName>style.visibility</p:attrName>
                                        </p:attrNameLst>
                                      </p:cBhvr>
                                      <p:to>
                                        <p:strVal val="visible"/>
                                      </p:to>
                                    </p:set>
                                    <p:anim calcmode="lin" valueType="num">
                                      <p:cBhvr additive="base">
                                        <p:cTn id="41" dur="500" fill="hold"/>
                                        <p:tgtEl>
                                          <p:spTgt spid="327"/>
                                        </p:tgtEl>
                                        <p:attrNameLst>
                                          <p:attrName>ppt_x</p:attrName>
                                        </p:attrNameLst>
                                      </p:cBhvr>
                                      <p:tavLst>
                                        <p:tav tm="0">
                                          <p:val>
                                            <p:strVal val="#ppt_x"/>
                                          </p:val>
                                        </p:tav>
                                        <p:tav tm="100000">
                                          <p:val>
                                            <p:strVal val="#ppt_x"/>
                                          </p:val>
                                        </p:tav>
                                      </p:tavLst>
                                    </p:anim>
                                    <p:anim calcmode="lin" valueType="num">
                                      <p:cBhvr additive="base">
                                        <p:cTn id="42" dur="500" fill="hold"/>
                                        <p:tgtEl>
                                          <p:spTgt spid="3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4"/>
                                        </p:tgtEl>
                                        <p:attrNameLst>
                                          <p:attrName>style.visibility</p:attrName>
                                        </p:attrNameLst>
                                      </p:cBhvr>
                                      <p:to>
                                        <p:strVal val="visible"/>
                                      </p:to>
                                    </p:set>
                                    <p:anim calcmode="lin" valueType="num">
                                      <p:cBhvr additive="base">
                                        <p:cTn id="45" dur="500" fill="hold"/>
                                        <p:tgtEl>
                                          <p:spTgt spid="334"/>
                                        </p:tgtEl>
                                        <p:attrNameLst>
                                          <p:attrName>ppt_x</p:attrName>
                                        </p:attrNameLst>
                                      </p:cBhvr>
                                      <p:tavLst>
                                        <p:tav tm="0">
                                          <p:val>
                                            <p:strVal val="#ppt_x"/>
                                          </p:val>
                                        </p:tav>
                                        <p:tav tm="100000">
                                          <p:val>
                                            <p:strVal val="#ppt_x"/>
                                          </p:val>
                                        </p:tav>
                                      </p:tavLst>
                                    </p:anim>
                                    <p:anim calcmode="lin" valueType="num">
                                      <p:cBhvr additive="base">
                                        <p:cTn id="46" dur="500" fill="hold"/>
                                        <p:tgtEl>
                                          <p:spTgt spid="33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19"/>
                                        </p:tgtEl>
                                        <p:attrNameLst>
                                          <p:attrName>style.visibility</p:attrName>
                                        </p:attrNameLst>
                                      </p:cBhvr>
                                      <p:to>
                                        <p:strVal val="visible"/>
                                      </p:to>
                                    </p:set>
                                    <p:anim calcmode="lin" valueType="num">
                                      <p:cBhvr additive="base">
                                        <p:cTn id="51" dur="500" fill="hold"/>
                                        <p:tgtEl>
                                          <p:spTgt spid="319"/>
                                        </p:tgtEl>
                                        <p:attrNameLst>
                                          <p:attrName>ppt_x</p:attrName>
                                        </p:attrNameLst>
                                      </p:cBhvr>
                                      <p:tavLst>
                                        <p:tav tm="0">
                                          <p:val>
                                            <p:strVal val="#ppt_x"/>
                                          </p:val>
                                        </p:tav>
                                        <p:tav tm="100000">
                                          <p:val>
                                            <p:strVal val="#ppt_x"/>
                                          </p:val>
                                        </p:tav>
                                      </p:tavLst>
                                    </p:anim>
                                    <p:anim calcmode="lin" valueType="num">
                                      <p:cBhvr additive="base">
                                        <p:cTn id="52" dur="500" fill="hold"/>
                                        <p:tgtEl>
                                          <p:spTgt spid="3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2"/>
                                        </p:tgtEl>
                                        <p:attrNameLst>
                                          <p:attrName>style.visibility</p:attrName>
                                        </p:attrNameLst>
                                      </p:cBhvr>
                                      <p:to>
                                        <p:strVal val="visible"/>
                                      </p:to>
                                    </p:set>
                                    <p:anim calcmode="lin" valueType="num">
                                      <p:cBhvr additive="base">
                                        <p:cTn id="55" dur="500" fill="hold"/>
                                        <p:tgtEl>
                                          <p:spTgt spid="322"/>
                                        </p:tgtEl>
                                        <p:attrNameLst>
                                          <p:attrName>ppt_x</p:attrName>
                                        </p:attrNameLst>
                                      </p:cBhvr>
                                      <p:tavLst>
                                        <p:tav tm="0">
                                          <p:val>
                                            <p:strVal val="#ppt_x"/>
                                          </p:val>
                                        </p:tav>
                                        <p:tav tm="100000">
                                          <p:val>
                                            <p:strVal val="#ppt_x"/>
                                          </p:val>
                                        </p:tav>
                                      </p:tavLst>
                                    </p:anim>
                                    <p:anim calcmode="lin" valueType="num">
                                      <p:cBhvr additive="base">
                                        <p:cTn id="56" dur="500" fill="hold"/>
                                        <p:tgtEl>
                                          <p:spTgt spid="3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25"/>
                                        </p:tgtEl>
                                        <p:attrNameLst>
                                          <p:attrName>style.visibility</p:attrName>
                                        </p:attrNameLst>
                                      </p:cBhvr>
                                      <p:to>
                                        <p:strVal val="visible"/>
                                      </p:to>
                                    </p:set>
                                    <p:anim calcmode="lin" valueType="num">
                                      <p:cBhvr additive="base">
                                        <p:cTn id="59" dur="500" fill="hold"/>
                                        <p:tgtEl>
                                          <p:spTgt spid="325"/>
                                        </p:tgtEl>
                                        <p:attrNameLst>
                                          <p:attrName>ppt_x</p:attrName>
                                        </p:attrNameLst>
                                      </p:cBhvr>
                                      <p:tavLst>
                                        <p:tav tm="0">
                                          <p:val>
                                            <p:strVal val="#ppt_x"/>
                                          </p:val>
                                        </p:tav>
                                        <p:tav tm="100000">
                                          <p:val>
                                            <p:strVal val="#ppt_x"/>
                                          </p:val>
                                        </p:tav>
                                      </p:tavLst>
                                    </p:anim>
                                    <p:anim calcmode="lin" valueType="num">
                                      <p:cBhvr additive="base">
                                        <p:cTn id="60" dur="500" fill="hold"/>
                                        <p:tgtEl>
                                          <p:spTgt spid="32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8"/>
                                        </p:tgtEl>
                                        <p:attrNameLst>
                                          <p:attrName>style.visibility</p:attrName>
                                        </p:attrNameLst>
                                      </p:cBhvr>
                                      <p:to>
                                        <p:strVal val="visible"/>
                                      </p:to>
                                    </p:set>
                                    <p:anim calcmode="lin" valueType="num">
                                      <p:cBhvr additive="base">
                                        <p:cTn id="63" dur="500" fill="hold"/>
                                        <p:tgtEl>
                                          <p:spTgt spid="328"/>
                                        </p:tgtEl>
                                        <p:attrNameLst>
                                          <p:attrName>ppt_x</p:attrName>
                                        </p:attrNameLst>
                                      </p:cBhvr>
                                      <p:tavLst>
                                        <p:tav tm="0">
                                          <p:val>
                                            <p:strVal val="#ppt_x"/>
                                          </p:val>
                                        </p:tav>
                                        <p:tav tm="100000">
                                          <p:val>
                                            <p:strVal val="#ppt_x"/>
                                          </p:val>
                                        </p:tav>
                                      </p:tavLst>
                                    </p:anim>
                                    <p:anim calcmode="lin" valueType="num">
                                      <p:cBhvr additive="base">
                                        <p:cTn id="64" dur="500" fill="hold"/>
                                        <p:tgtEl>
                                          <p:spTgt spid="3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35"/>
                                        </p:tgtEl>
                                        <p:attrNameLst>
                                          <p:attrName>style.visibility</p:attrName>
                                        </p:attrNameLst>
                                      </p:cBhvr>
                                      <p:to>
                                        <p:strVal val="visible"/>
                                      </p:to>
                                    </p:set>
                                    <p:anim calcmode="lin" valueType="num">
                                      <p:cBhvr additive="base">
                                        <p:cTn id="67" dur="500" fill="hold"/>
                                        <p:tgtEl>
                                          <p:spTgt spid="335"/>
                                        </p:tgtEl>
                                        <p:attrNameLst>
                                          <p:attrName>ppt_x</p:attrName>
                                        </p:attrNameLst>
                                      </p:cBhvr>
                                      <p:tavLst>
                                        <p:tav tm="0">
                                          <p:val>
                                            <p:strVal val="#ppt_x"/>
                                          </p:val>
                                        </p:tav>
                                        <p:tav tm="100000">
                                          <p:val>
                                            <p:strVal val="#ppt_x"/>
                                          </p:val>
                                        </p:tav>
                                      </p:tavLst>
                                    </p:anim>
                                    <p:anim calcmode="lin" valueType="num">
                                      <p:cBhvr additive="base">
                                        <p:cTn id="68"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p:bldP spid="327" grpId="0"/>
      <p:bldP spid="328" grpId="0"/>
      <p:bldP spid="333" grpId="0"/>
      <p:bldP spid="334" grpId="0"/>
      <p:bldP spid="3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E0659EE-9B44-4A39-B90F-E57A8477A51E}"/>
              </a:ext>
            </a:extLst>
          </p:cNvPr>
          <p:cNvPicPr>
            <a:picLocks noChangeAspect="1"/>
          </p:cNvPicPr>
          <p:nvPr/>
        </p:nvPicPr>
        <p:blipFill>
          <a:blip r:embed="rId2"/>
          <a:stretch>
            <a:fillRect/>
          </a:stretch>
        </p:blipFill>
        <p:spPr>
          <a:xfrm>
            <a:off x="676513" y="151811"/>
            <a:ext cx="7964813" cy="4148340"/>
          </a:xfrm>
          <a:prstGeom prst="rect">
            <a:avLst/>
          </a:prstGeom>
        </p:spPr>
      </p:pic>
      <p:sp>
        <p:nvSpPr>
          <p:cNvPr id="20" name="TextBox 19">
            <a:extLst>
              <a:ext uri="{FF2B5EF4-FFF2-40B4-BE49-F238E27FC236}">
                <a16:creationId xmlns:a16="http://schemas.microsoft.com/office/drawing/2014/main" id="{97779C72-F21F-4D69-A76E-9CCA30BB29FF}"/>
              </a:ext>
            </a:extLst>
          </p:cNvPr>
          <p:cNvSpPr txBox="1"/>
          <p:nvPr/>
        </p:nvSpPr>
        <p:spPr>
          <a:xfrm>
            <a:off x="2125362" y="4569882"/>
            <a:ext cx="4572000" cy="461665"/>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ct val="0"/>
              </a:spcAft>
              <a:buClrTx/>
              <a:buSzTx/>
              <a:tabLst/>
            </a:pPr>
            <a:r>
              <a:rPr lang="en-US" altLang="en-US" sz="2400" b="1" dirty="0" err="1">
                <a:solidFill>
                  <a:schemeClr val="bg1">
                    <a:lumMod val="10000"/>
                  </a:schemeClr>
                </a:solidFill>
                <a:latin typeface="#9Slide03 Roboto Condensed" panose="02000000000000000000" pitchFamily="2" charset="0"/>
                <a:ea typeface="#9Slide03 Roboto Condensed" panose="02000000000000000000" pitchFamily="2" charset="0"/>
              </a:rPr>
              <a:t>Hiện</a:t>
            </a:r>
            <a:r>
              <a:rPr lang="en-US" altLang="en-US" sz="2400" b="1" dirty="0">
                <a:solidFill>
                  <a:schemeClr val="bg1">
                    <a:lumMod val="10000"/>
                  </a:schemeClr>
                </a:solidFill>
                <a:latin typeface="#9Slide03 Roboto Condensed" panose="02000000000000000000" pitchFamily="2" charset="0"/>
                <a:ea typeface="#9Slide03 Roboto Condensed" panose="02000000000000000000" pitchFamily="2" charset="0"/>
              </a:rPr>
              <a:t> t</a:t>
            </a:r>
            <a:r>
              <a:rPr lang="vi-VN" altLang="en-US" sz="2400" b="1" dirty="0">
                <a:solidFill>
                  <a:schemeClr val="bg1">
                    <a:lumMod val="10000"/>
                  </a:schemeClr>
                </a:solidFill>
                <a:latin typeface="#9Slide03 Roboto Condensed" panose="02000000000000000000" pitchFamily="2" charset="0"/>
                <a:ea typeface="#9Slide03 Roboto Condensed" panose="02000000000000000000" pitchFamily="2" charset="0"/>
              </a:rPr>
              <a:t>ượng</a:t>
            </a:r>
            <a:r>
              <a:rPr lang="en-US" altLang="en-US" sz="2400" b="1" dirty="0">
                <a:solidFill>
                  <a:schemeClr val="bg1">
                    <a:lumMod val="10000"/>
                  </a:schemeClr>
                </a:solidFill>
                <a:latin typeface="#9Slide03 Roboto Condensed" panose="02000000000000000000" pitchFamily="2" charset="0"/>
                <a:ea typeface="#9Slide03 Roboto Condensed" panose="02000000000000000000" pitchFamily="2" charset="0"/>
              </a:rPr>
              <a:t> Ph</a:t>
            </a:r>
            <a:r>
              <a:rPr lang="vi-VN" altLang="en-US" sz="2400" b="1" dirty="0">
                <a:solidFill>
                  <a:schemeClr val="bg1">
                    <a:lumMod val="10000"/>
                  </a:schemeClr>
                </a:solidFill>
                <a:latin typeface="#9Slide03 Roboto Condensed" panose="02000000000000000000" pitchFamily="2" charset="0"/>
                <a:ea typeface="#9Slide03 Roboto Condensed" panose="02000000000000000000" pitchFamily="2" charset="0"/>
              </a:rPr>
              <a:t>ơ</a:t>
            </a:r>
            <a:r>
              <a:rPr lang="en-US" altLang="en-US" sz="2400" b="1" dirty="0">
                <a:solidFill>
                  <a:schemeClr val="bg1">
                    <a:lumMod val="10000"/>
                  </a:schemeClr>
                </a:solidFill>
                <a:latin typeface="#9Slide03 Roboto Condensed" panose="02000000000000000000" pitchFamily="2" charset="0"/>
                <a:ea typeface="#9Slide03 Roboto Condensed" panose="02000000000000000000" pitchFamily="2" charset="0"/>
              </a:rPr>
              <a:t>n</a:t>
            </a:r>
          </a:p>
        </p:txBody>
      </p:sp>
    </p:spTree>
    <p:extLst>
      <p:ext uri="{BB962C8B-B14F-4D97-AF65-F5344CB8AC3E}">
        <p14:creationId xmlns:p14="http://schemas.microsoft.com/office/powerpoint/2010/main" val="3275878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F1B07-1F57-47FB-95CC-267DD67A8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373" y="15073"/>
            <a:ext cx="4090202" cy="5128427"/>
          </a:xfrm>
          <a:prstGeom prst="rect">
            <a:avLst/>
          </a:prstGeom>
        </p:spPr>
      </p:pic>
      <p:pic>
        <p:nvPicPr>
          <p:cNvPr id="11266" name="Picture 2" descr="TIN BÃO MỚI NHẤT - Dự Báo Thời Tiết 10 Ngày Tới Từ 1 Tháng 7 Đến 11 Tháng 7  - YouTube">
            <a:extLst>
              <a:ext uri="{FF2B5EF4-FFF2-40B4-BE49-F238E27FC236}">
                <a16:creationId xmlns:a16="http://schemas.microsoft.com/office/drawing/2014/main" id="{189CA3F4-AF6D-45B2-A8D6-03C35F608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76" y="49426"/>
            <a:ext cx="4065371" cy="219950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ập nhật về cơn bão số 4: Từ đêm 29/8 đến ngày 1/9, Nghệ An sẽ có mưa rất  to | Xã hội | Báo Nghệ An điện tử">
            <a:extLst>
              <a:ext uri="{FF2B5EF4-FFF2-40B4-BE49-F238E27FC236}">
                <a16:creationId xmlns:a16="http://schemas.microsoft.com/office/drawing/2014/main" id="{7E2ACA84-8159-43B2-964F-17565028E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 y="2329748"/>
            <a:ext cx="4052311" cy="2714896"/>
          </a:xfrm>
          <a:prstGeom prst="rect">
            <a:avLst/>
          </a:prstGeom>
          <a:noFill/>
          <a:ln>
            <a:solidFill>
              <a:schemeClr val="bg1">
                <a:lumMod val="9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52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0340E5-DA71-4246-B4FD-55D7679912B0}"/>
              </a:ext>
            </a:extLst>
          </p:cNvPr>
          <p:cNvSpPr txBox="1"/>
          <p:nvPr/>
        </p:nvSpPr>
        <p:spPr>
          <a:xfrm>
            <a:off x="1841157" y="227999"/>
            <a:ext cx="7216346" cy="769441"/>
          </a:xfrm>
          <a:prstGeom prst="rect">
            <a:avLst/>
          </a:prstGeom>
          <a:noFill/>
        </p:spPr>
        <p:txBody>
          <a:bodyPr wrap="square">
            <a:spAutoFit/>
          </a:bodyPr>
          <a:lstStyle/>
          <a:p>
            <a:pPr algn="just"/>
            <a:r>
              <a:rPr lang="vi-VN" sz="2200" b="1" dirty="0">
                <a:solidFill>
                  <a:srgbClr val="000000"/>
                </a:solidFill>
                <a:effectLst/>
                <a:latin typeface="#9Slide03 Roboto Condensed" panose="02000000000000000000" pitchFamily="2" charset="0"/>
                <a:ea typeface="#9Slide03 Roboto Condensed" panose="02000000000000000000" pitchFamily="2" charset="0"/>
              </a:rPr>
              <a:t>Dựa vào bảng 32.1, em hãy cho biết mùa bão nước ta diễn biến như thế nào?</a:t>
            </a:r>
            <a:endParaRPr lang="en-US" sz="2200" b="1" dirty="0">
              <a:latin typeface="#9Slide03 Roboto Condensed" panose="02000000000000000000" pitchFamily="2" charset="0"/>
              <a:ea typeface="#9Slide03 Roboto Condensed" panose="02000000000000000000" pitchFamily="2" charset="0"/>
            </a:endParaRPr>
          </a:p>
        </p:txBody>
      </p:sp>
      <p:pic>
        <p:nvPicPr>
          <p:cNvPr id="8" name="Picture 2" descr="Ingenious Inspiration Questions Clip Art Clipart - Png Question Mark  Transparent Png (#118971) - PinClipart">
            <a:extLst>
              <a:ext uri="{FF2B5EF4-FFF2-40B4-BE49-F238E27FC236}">
                <a16:creationId xmlns:a16="http://schemas.microsoft.com/office/drawing/2014/main" id="{BF01252F-C986-4AA0-AF9D-525FDA55AD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15" b="96269" l="3523" r="95455">
                        <a14:foregroundMark x1="24886" y1="21828" x2="24886" y2="21828"/>
                        <a14:foregroundMark x1="22500" y1="20336" x2="24318" y2="47948"/>
                        <a14:foregroundMark x1="20000" y1="25373" x2="21023" y2="38806"/>
                        <a14:foregroundMark x1="20795" y1="29478" x2="20682" y2="48694"/>
                        <a14:foregroundMark x1="30114" y1="48507" x2="40227" y2="71455"/>
                        <a14:foregroundMark x1="26705" y1="52239" x2="28182" y2="71455"/>
                        <a14:foregroundMark x1="23409" y1="23321" x2="26932" y2="36194"/>
                        <a14:foregroundMark x1="46477" y1="18284" x2="50341" y2="31903"/>
                        <a14:foregroundMark x1="49773" y1="18657" x2="52386" y2="36754"/>
                        <a14:foregroundMark x1="58182" y1="50933" x2="61705" y2="75373"/>
                        <a14:foregroundMark x1="60568" y1="49440" x2="63864" y2="69216"/>
                        <a14:foregroundMark x1="58750" y1="69030" x2="59545" y2="80410"/>
                        <a14:foregroundMark x1="77500" y1="29291" x2="80341" y2="55224"/>
                        <a14:foregroundMark x1="79545" y1="30037" x2="81818" y2="44963"/>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915297" cy="11665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E354D5E-B8F1-4398-8E52-5D15278BD064}"/>
              </a:ext>
            </a:extLst>
          </p:cNvPr>
          <p:cNvPicPr>
            <a:picLocks noChangeAspect="1"/>
          </p:cNvPicPr>
          <p:nvPr/>
        </p:nvPicPr>
        <p:blipFill>
          <a:blip r:embed="rId4"/>
          <a:stretch>
            <a:fillRect/>
          </a:stretch>
        </p:blipFill>
        <p:spPr>
          <a:xfrm>
            <a:off x="786456" y="1273904"/>
            <a:ext cx="7693747" cy="3446377"/>
          </a:xfrm>
          <a:prstGeom prst="rect">
            <a:avLst/>
          </a:prstGeom>
        </p:spPr>
      </p:pic>
    </p:spTree>
    <p:extLst>
      <p:ext uri="{BB962C8B-B14F-4D97-AF65-F5344CB8AC3E}">
        <p14:creationId xmlns:p14="http://schemas.microsoft.com/office/powerpoint/2010/main" val="2972293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Question And Answer Icon Png - Personal Injury - Free Transparent PNG  Clipart Images Download">
            <a:extLst>
              <a:ext uri="{FF2B5EF4-FFF2-40B4-BE49-F238E27FC236}">
                <a16:creationId xmlns:a16="http://schemas.microsoft.com/office/drawing/2014/main" id="{03C8E4CD-7A97-489C-A412-647BC9B4DDD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36" b="97543" l="10000" r="90000">
                        <a14:foregroundMark x1="69048" y1="30813" x2="69048" y2="30813"/>
                        <a14:foregroundMark x1="65000" y1="51229" x2="65000" y2="51229"/>
                        <a14:foregroundMark x1="37500" y1="30624" x2="37500" y2="30624"/>
                      </a14:backgroundRemoval>
                    </a14:imgEffect>
                  </a14:imgLayer>
                </a14:imgProps>
              </a:ext>
              <a:ext uri="{28A0092B-C50C-407E-A947-70E740481C1C}">
                <a14:useLocalDpi xmlns:a14="http://schemas.microsoft.com/office/drawing/2010/main" val="0"/>
              </a:ext>
            </a:extLst>
          </a:blip>
          <a:srcRect/>
          <a:stretch>
            <a:fillRect/>
          </a:stretch>
        </p:blipFill>
        <p:spPr bwMode="auto">
          <a:xfrm>
            <a:off x="1397387" y="2483710"/>
            <a:ext cx="2383782" cy="15012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E354D5E-B8F1-4398-8E52-5D15278BD064}"/>
              </a:ext>
            </a:extLst>
          </p:cNvPr>
          <p:cNvPicPr>
            <a:picLocks noChangeAspect="1"/>
          </p:cNvPicPr>
          <p:nvPr/>
        </p:nvPicPr>
        <p:blipFill>
          <a:blip r:embed="rId4"/>
          <a:stretch>
            <a:fillRect/>
          </a:stretch>
        </p:blipFill>
        <p:spPr>
          <a:xfrm>
            <a:off x="86497" y="98854"/>
            <a:ext cx="5350476" cy="2396720"/>
          </a:xfrm>
          <a:prstGeom prst="rect">
            <a:avLst/>
          </a:prstGeom>
          <a:ln>
            <a:solidFill>
              <a:srgbClr val="FFFFFF"/>
            </a:solidFill>
          </a:ln>
        </p:spPr>
      </p:pic>
      <p:sp>
        <p:nvSpPr>
          <p:cNvPr id="6" name="TextBox 5">
            <a:extLst>
              <a:ext uri="{FF2B5EF4-FFF2-40B4-BE49-F238E27FC236}">
                <a16:creationId xmlns:a16="http://schemas.microsoft.com/office/drawing/2014/main" id="{FBC8D37C-A47B-42D5-997A-2D04278D53DD}"/>
              </a:ext>
            </a:extLst>
          </p:cNvPr>
          <p:cNvSpPr txBox="1"/>
          <p:nvPr/>
        </p:nvSpPr>
        <p:spPr>
          <a:xfrm>
            <a:off x="61783" y="3919372"/>
            <a:ext cx="5424617" cy="1107996"/>
          </a:xfrm>
          <a:prstGeom prst="rect">
            <a:avLst/>
          </a:prstGeom>
          <a:solidFill>
            <a:schemeClr val="accent2">
              <a:lumMod val="60000"/>
              <a:lumOff val="40000"/>
            </a:schemeClr>
          </a:solid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 Mùa bão nước ta bắt đầu từ </a:t>
            </a:r>
            <a:r>
              <a:rPr lang="vi-VN" sz="2200" b="1" i="0" dirty="0">
                <a:solidFill>
                  <a:srgbClr val="000000"/>
                </a:solidFill>
                <a:effectLst/>
                <a:latin typeface="#9Slide03 Roboto Condensed" panose="02000000000000000000" pitchFamily="2" charset="0"/>
                <a:ea typeface="#9Slide03 Roboto Condensed" panose="02000000000000000000" pitchFamily="2" charset="0"/>
              </a:rPr>
              <a:t>tháng 6</a:t>
            </a:r>
            <a:r>
              <a:rPr lang="vi-VN" sz="2200" b="0" i="0" dirty="0">
                <a:solidFill>
                  <a:srgbClr val="000000"/>
                </a:solidFill>
                <a:effectLst/>
                <a:latin typeface="#9Slide03 Roboto Condensed" panose="02000000000000000000" pitchFamily="2" charset="0"/>
                <a:ea typeface="#9Slide03 Roboto Condensed" panose="02000000000000000000" pitchFamily="2" charset="0"/>
              </a:rPr>
              <a:t> và kết thúc vào </a:t>
            </a:r>
            <a:r>
              <a:rPr lang="vi-VN" sz="2200" b="1" i="0" dirty="0">
                <a:solidFill>
                  <a:srgbClr val="000000"/>
                </a:solidFill>
                <a:effectLst/>
                <a:latin typeface="#9Slide03 Roboto Condensed" panose="02000000000000000000" pitchFamily="2" charset="0"/>
                <a:ea typeface="#9Slide03 Roboto Condensed" panose="02000000000000000000" pitchFamily="2" charset="0"/>
              </a:rPr>
              <a:t>tháng 11</a:t>
            </a:r>
            <a:r>
              <a:rPr lang="vi-VN" sz="2200" b="0" i="0" dirty="0">
                <a:solidFill>
                  <a:srgbClr val="000000"/>
                </a:solidFill>
                <a:effectLst/>
                <a:latin typeface="#9Slide03 Roboto Condensed" panose="02000000000000000000" pitchFamily="2" charset="0"/>
                <a:ea typeface="#9Slide03 Roboto Condensed" panose="02000000000000000000" pitchFamily="2" charset="0"/>
              </a:rPr>
              <a:t>.</a:t>
            </a:r>
          </a:p>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 Mùa bão ở nước ta </a:t>
            </a:r>
            <a:r>
              <a:rPr lang="vi-VN" sz="2200" b="1" i="0" dirty="0">
                <a:solidFill>
                  <a:srgbClr val="000000"/>
                </a:solidFill>
                <a:effectLst/>
                <a:latin typeface="#9Slide03 Roboto Condensed" panose="02000000000000000000" pitchFamily="2" charset="0"/>
                <a:ea typeface="#9Slide03 Roboto Condensed" panose="02000000000000000000" pitchFamily="2" charset="0"/>
              </a:rPr>
              <a:t>chậm dần </a:t>
            </a:r>
            <a:r>
              <a:rPr lang="vi-VN" sz="2200" b="0" i="0" dirty="0">
                <a:solidFill>
                  <a:srgbClr val="000000"/>
                </a:solidFill>
                <a:effectLst/>
                <a:latin typeface="#9Slide03 Roboto Condensed" panose="02000000000000000000" pitchFamily="2" charset="0"/>
                <a:ea typeface="#9Slide03 Roboto Condensed" panose="02000000000000000000" pitchFamily="2" charset="0"/>
              </a:rPr>
              <a:t>từ Bắc </a:t>
            </a:r>
            <a:r>
              <a:rPr lang="en-US" sz="2200" b="0" i="0" dirty="0">
                <a:solidFill>
                  <a:srgbClr val="000000"/>
                </a:solidFill>
                <a:effectLst/>
                <a:latin typeface="#9Slide03 Roboto Condensed" panose="02000000000000000000" pitchFamily="2" charset="0"/>
                <a:ea typeface="#9Slide03 Roboto Condensed" panose="02000000000000000000" pitchFamily="2" charset="0"/>
              </a:rPr>
              <a:t>-</a:t>
            </a:r>
            <a:r>
              <a:rPr lang="vi-VN" sz="2200" b="0" i="0" dirty="0">
                <a:solidFill>
                  <a:srgbClr val="000000"/>
                </a:solidFill>
                <a:effectLst/>
                <a:latin typeface="#9Slide03 Roboto Condensed" panose="02000000000000000000" pitchFamily="2" charset="0"/>
                <a:ea typeface="#9Slide03 Roboto Condensed" panose="02000000000000000000" pitchFamily="2" charset="0"/>
              </a:rPr>
              <a:t> Nam.</a:t>
            </a:r>
          </a:p>
        </p:txBody>
      </p:sp>
      <p:sp>
        <p:nvSpPr>
          <p:cNvPr id="3" name="Rectangle 2">
            <a:extLst>
              <a:ext uri="{FF2B5EF4-FFF2-40B4-BE49-F238E27FC236}">
                <a16:creationId xmlns:a16="http://schemas.microsoft.com/office/drawing/2014/main" id="{84C120D8-D297-43EE-A8A4-9C45C9AD4430}"/>
              </a:ext>
            </a:extLst>
          </p:cNvPr>
          <p:cNvSpPr/>
          <p:nvPr/>
        </p:nvSpPr>
        <p:spPr>
          <a:xfrm>
            <a:off x="5535827" y="0"/>
            <a:ext cx="3620530" cy="5143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Cập nhật về cơn bão số 4: Từ đêm 29/8 đến ngày 1/9, Nghệ An sẽ có mưa rất  to | Xã hội | Báo Nghệ An điện tử">
            <a:extLst>
              <a:ext uri="{FF2B5EF4-FFF2-40B4-BE49-F238E27FC236}">
                <a16:creationId xmlns:a16="http://schemas.microsoft.com/office/drawing/2014/main" id="{D740EEF2-A747-412D-8789-C2EB08352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600" y="74142"/>
            <a:ext cx="3283025" cy="2199503"/>
          </a:xfrm>
          <a:prstGeom prst="rect">
            <a:avLst/>
          </a:prstGeom>
          <a:solidFill>
            <a:schemeClr val="accent5">
              <a:lumMod val="60000"/>
              <a:lumOff val="40000"/>
            </a:schemeClr>
          </a:solidFill>
          <a:ln>
            <a:solidFill>
              <a:schemeClr val="bg1">
                <a:lumMod val="90000"/>
              </a:schemeClr>
            </a:solidFill>
          </a:ln>
        </p:spPr>
      </p:pic>
      <p:pic>
        <p:nvPicPr>
          <p:cNvPr id="12" name="Picture 2" descr="Bão số 1 sẽ suy yếu khi vào biển Phú Yên - Vũng Tàu | Thời sự | PLO">
            <a:extLst>
              <a:ext uri="{FF2B5EF4-FFF2-40B4-BE49-F238E27FC236}">
                <a16:creationId xmlns:a16="http://schemas.microsoft.com/office/drawing/2014/main" id="{B28608BF-8D56-457C-A0A6-EC2289FBB3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6642" y="2409569"/>
            <a:ext cx="3321550" cy="2647435"/>
          </a:xfrm>
          <a:prstGeom prst="rect">
            <a:avLst/>
          </a:prstGeom>
          <a:solidFill>
            <a:schemeClr val="accent5">
              <a:lumMod val="60000"/>
              <a:lumOff val="40000"/>
            </a:schemeClr>
          </a:solidFill>
        </p:spPr>
      </p:pic>
    </p:spTree>
    <p:extLst>
      <p:ext uri="{BB962C8B-B14F-4D97-AF65-F5344CB8AC3E}">
        <p14:creationId xmlns:p14="http://schemas.microsoft.com/office/powerpoint/2010/main" val="1058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316"/>
                                        </p:tgtEl>
                                        <p:attrNameLst>
                                          <p:attrName>style.visibility</p:attrName>
                                        </p:attrNameLst>
                                      </p:cBhvr>
                                      <p:to>
                                        <p:strVal val="visible"/>
                                      </p:to>
                                    </p:set>
                                    <p:anim calcmode="lin" valueType="num">
                                      <p:cBhvr additive="base">
                                        <p:cTn id="24" dur="500" fill="hold"/>
                                        <p:tgtEl>
                                          <p:spTgt spid="13316"/>
                                        </p:tgtEl>
                                        <p:attrNameLst>
                                          <p:attrName>ppt_x</p:attrName>
                                        </p:attrNameLst>
                                      </p:cBhvr>
                                      <p:tavLst>
                                        <p:tav tm="0">
                                          <p:val>
                                            <p:strVal val="#ppt_x"/>
                                          </p:val>
                                        </p:tav>
                                        <p:tav tm="100000">
                                          <p:val>
                                            <p:strVal val="#ppt_x"/>
                                          </p:val>
                                        </p:tav>
                                      </p:tavLst>
                                    </p:anim>
                                    <p:anim calcmode="lin" valueType="num">
                                      <p:cBhvr additive="base">
                                        <p:cTn id="25"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EN TAI 3">
            <a:hlinkClick r:id="" action="ppaction://media"/>
            <a:extLst>
              <a:ext uri="{FF2B5EF4-FFF2-40B4-BE49-F238E27FC236}">
                <a16:creationId xmlns:a16="http://schemas.microsoft.com/office/drawing/2014/main" id="{DEEAA6AF-95A2-44F3-9C37-5B5DFB3DE9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342900"/>
            <a:ext cx="7924801" cy="4457700"/>
          </a:xfrm>
          <a:prstGeom prst="rect">
            <a:avLst/>
          </a:prstGeom>
        </p:spPr>
      </p:pic>
      <p:sp>
        <p:nvSpPr>
          <p:cNvPr id="12" name="Title 1">
            <a:extLst>
              <a:ext uri="{FF2B5EF4-FFF2-40B4-BE49-F238E27FC236}">
                <a16:creationId xmlns:a16="http://schemas.microsoft.com/office/drawing/2014/main" id="{E3815C12-5E5E-471F-AFC0-89837F1241E1}"/>
              </a:ext>
            </a:extLst>
          </p:cNvPr>
          <p:cNvSpPr txBox="1">
            <a:spLocks/>
          </p:cNvSpPr>
          <p:nvPr/>
        </p:nvSpPr>
        <p:spPr>
          <a:xfrm>
            <a:off x="607866" y="-120881"/>
            <a:ext cx="7565702" cy="571500"/>
          </a:xfrm>
          <a:prstGeom prst="rect">
            <a:avLst/>
          </a:prstGeom>
          <a:noFill/>
          <a:ln>
            <a:noFill/>
          </a:ln>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2400" b="1" dirty="0" err="1">
                <a:solidFill>
                  <a:srgbClr val="002060"/>
                </a:solidFill>
                <a:latin typeface="#9Slide07 IcielBaliho Script" pitchFamily="2" charset="0"/>
                <a:cs typeface="Arial" panose="020B0604020202020204" pitchFamily="34" charset="0"/>
              </a:rPr>
              <a:t>Bão</a:t>
            </a:r>
            <a:r>
              <a:rPr lang="en-US" sz="2400" b="1" dirty="0">
                <a:solidFill>
                  <a:srgbClr val="002060"/>
                </a:solidFill>
                <a:latin typeface="#9Slide07 IcielBaliho Script" pitchFamily="2" charset="0"/>
                <a:cs typeface="Arial" panose="020B0604020202020204" pitchFamily="34" charset="0"/>
              </a:rPr>
              <a:t> </a:t>
            </a:r>
            <a:r>
              <a:rPr lang="en-US" sz="2400" b="1" dirty="0" err="1">
                <a:solidFill>
                  <a:srgbClr val="002060"/>
                </a:solidFill>
                <a:latin typeface="#9Slide07 IcielBaliho Script" pitchFamily="2" charset="0"/>
                <a:cs typeface="Arial" panose="020B0604020202020204" pitchFamily="34" charset="0"/>
              </a:rPr>
              <a:t>sẽ</a:t>
            </a:r>
            <a:r>
              <a:rPr lang="en-US" sz="2400" b="1" dirty="0">
                <a:solidFill>
                  <a:srgbClr val="002060"/>
                </a:solidFill>
                <a:latin typeface="#9Slide07 IcielBaliho Script" pitchFamily="2" charset="0"/>
                <a:cs typeface="Arial" panose="020B0604020202020204" pitchFamily="34" charset="0"/>
              </a:rPr>
              <a:t> </a:t>
            </a:r>
            <a:r>
              <a:rPr lang="en-US" sz="2400" b="1" dirty="0" err="1">
                <a:solidFill>
                  <a:srgbClr val="002060"/>
                </a:solidFill>
                <a:latin typeface="#9Slide07 IcielBaliho Script" pitchFamily="2" charset="0"/>
                <a:cs typeface="Arial" panose="020B0604020202020204" pitchFamily="34" charset="0"/>
              </a:rPr>
              <a:t>gây</a:t>
            </a:r>
            <a:r>
              <a:rPr lang="en-US" sz="2400" b="1" dirty="0">
                <a:solidFill>
                  <a:srgbClr val="002060"/>
                </a:solidFill>
                <a:latin typeface="#9Slide07 IcielBaliho Script" pitchFamily="2" charset="0"/>
                <a:cs typeface="Arial" panose="020B0604020202020204" pitchFamily="34" charset="0"/>
              </a:rPr>
              <a:t> </a:t>
            </a:r>
            <a:r>
              <a:rPr lang="en-US" sz="2400" b="1" dirty="0" err="1">
                <a:solidFill>
                  <a:srgbClr val="002060"/>
                </a:solidFill>
                <a:latin typeface="#9Slide07 IcielBaliho Script" pitchFamily="2" charset="0"/>
                <a:cs typeface="Arial" panose="020B0604020202020204" pitchFamily="34" charset="0"/>
              </a:rPr>
              <a:t>nên</a:t>
            </a:r>
            <a:r>
              <a:rPr lang="en-US" sz="2400" b="1" dirty="0">
                <a:solidFill>
                  <a:srgbClr val="002060"/>
                </a:solidFill>
                <a:latin typeface="#9Slide07 IcielBaliho Script" pitchFamily="2" charset="0"/>
                <a:cs typeface="Arial" panose="020B0604020202020204" pitchFamily="34" charset="0"/>
              </a:rPr>
              <a:t> </a:t>
            </a:r>
            <a:r>
              <a:rPr lang="en-US" sz="2400" b="1" dirty="0" err="1">
                <a:solidFill>
                  <a:srgbClr val="002060"/>
                </a:solidFill>
                <a:latin typeface="#9Slide07 IcielBaliho Script" pitchFamily="2" charset="0"/>
                <a:cs typeface="Arial" panose="020B0604020202020204" pitchFamily="34" charset="0"/>
              </a:rPr>
              <a:t>hậu</a:t>
            </a:r>
            <a:r>
              <a:rPr lang="en-US" sz="2400" b="1" dirty="0">
                <a:solidFill>
                  <a:srgbClr val="002060"/>
                </a:solidFill>
                <a:latin typeface="#9Slide07 IcielBaliho Script" pitchFamily="2" charset="0"/>
                <a:cs typeface="Arial" panose="020B0604020202020204" pitchFamily="34" charset="0"/>
              </a:rPr>
              <a:t> </a:t>
            </a:r>
            <a:r>
              <a:rPr lang="en-US" sz="2400" b="1" dirty="0" err="1">
                <a:solidFill>
                  <a:srgbClr val="002060"/>
                </a:solidFill>
                <a:latin typeface="#9Slide07 IcielBaliho Script" pitchFamily="2" charset="0"/>
                <a:cs typeface="Arial" panose="020B0604020202020204" pitchFamily="34" charset="0"/>
              </a:rPr>
              <a:t>quả</a:t>
            </a:r>
            <a:r>
              <a:rPr lang="en-US" sz="2400" b="1" dirty="0">
                <a:solidFill>
                  <a:srgbClr val="002060"/>
                </a:solidFill>
                <a:latin typeface="#9Slide07 IcielBaliho Script" pitchFamily="2" charset="0"/>
                <a:cs typeface="Arial" panose="020B0604020202020204" pitchFamily="34" charset="0"/>
              </a:rPr>
              <a:t> </a:t>
            </a:r>
            <a:r>
              <a:rPr lang="en-US" sz="2400" b="1" dirty="0" err="1">
                <a:solidFill>
                  <a:srgbClr val="002060"/>
                </a:solidFill>
                <a:latin typeface="#9Slide07 IcielBaliho Script" pitchFamily="2" charset="0"/>
                <a:cs typeface="Arial" panose="020B0604020202020204" pitchFamily="34" charset="0"/>
              </a:rPr>
              <a:t>thế</a:t>
            </a:r>
            <a:r>
              <a:rPr lang="en-US" sz="2400" b="1" dirty="0">
                <a:solidFill>
                  <a:srgbClr val="002060"/>
                </a:solidFill>
                <a:latin typeface="#9Slide07 IcielBaliho Script" pitchFamily="2" charset="0"/>
                <a:cs typeface="Arial" panose="020B0604020202020204" pitchFamily="34" charset="0"/>
              </a:rPr>
              <a:t> </a:t>
            </a:r>
            <a:r>
              <a:rPr lang="en-US" sz="2400" b="1" dirty="0" err="1">
                <a:solidFill>
                  <a:srgbClr val="002060"/>
                </a:solidFill>
                <a:latin typeface="#9Slide07 IcielBaliho Script" pitchFamily="2" charset="0"/>
                <a:cs typeface="Arial" panose="020B0604020202020204" pitchFamily="34" charset="0"/>
              </a:rPr>
              <a:t>nào</a:t>
            </a:r>
            <a:r>
              <a:rPr lang="en-US" sz="2400" b="1" dirty="0">
                <a:solidFill>
                  <a:srgbClr val="002060"/>
                </a:solidFill>
                <a:latin typeface="#9Slide07 IcielBaliho Script" pitchFamily="2" charset="0"/>
                <a:cs typeface="Arial" panose="020B0604020202020204" pitchFamily="34" charset="0"/>
              </a:rPr>
              <a:t>?</a:t>
            </a:r>
            <a:endParaRPr lang="vi-VN" sz="2400" b="1" dirty="0">
              <a:solidFill>
                <a:srgbClr val="002060"/>
              </a:solidFill>
              <a:latin typeface="#9Slide07 IcielBaliho Script" pitchFamily="2" charset="0"/>
              <a:cs typeface="Arial" panose="020B0604020202020204" pitchFamily="34" charset="0"/>
            </a:endParaRPr>
          </a:p>
        </p:txBody>
      </p:sp>
    </p:spTree>
    <p:extLst>
      <p:ext uri="{BB962C8B-B14F-4D97-AF65-F5344CB8AC3E}">
        <p14:creationId xmlns:p14="http://schemas.microsoft.com/office/powerpoint/2010/main" val="346550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D63C30-6A53-46F1-8735-2BBC6B4B92C2}"/>
              </a:ext>
            </a:extLst>
          </p:cNvPr>
          <p:cNvSpPr txBox="1"/>
          <p:nvPr/>
        </p:nvSpPr>
        <p:spPr>
          <a:xfrm>
            <a:off x="200525" y="341638"/>
            <a:ext cx="8750969" cy="923330"/>
          </a:xfrm>
          <a:prstGeom prst="rect">
            <a:avLst/>
          </a:prstGeom>
          <a:noFill/>
        </p:spPr>
        <p:txBody>
          <a:bodyPr wrap="square">
            <a:spAutoFit/>
          </a:bodyPr>
          <a:lstStyle/>
          <a:p>
            <a:r>
              <a:rPr lang="vi-VN" b="1" i="0">
                <a:solidFill>
                  <a:srgbClr val="202122"/>
                </a:solidFill>
                <a:effectLst/>
                <a:latin typeface="Arial" panose="020B0604020202020204" pitchFamily="34" charset="0"/>
              </a:rPr>
              <a:t>Mưa Ngâu</a:t>
            </a:r>
            <a:r>
              <a:rPr lang="vi-VN" b="0" i="0">
                <a:solidFill>
                  <a:srgbClr val="202122"/>
                </a:solidFill>
                <a:effectLst/>
                <a:latin typeface="Arial" panose="020B0604020202020204" pitchFamily="34" charset="0"/>
              </a:rPr>
              <a:t> là tên gọi cho những cơn </a:t>
            </a:r>
            <a:r>
              <a:rPr lang="vi-VN" b="0" i="0" u="none" strike="noStrike">
                <a:solidFill>
                  <a:srgbClr val="0645AD"/>
                </a:solidFill>
                <a:effectLst/>
                <a:latin typeface="Arial" panose="020B0604020202020204" pitchFamily="34" charset="0"/>
                <a:hlinkClick r:id="rId2" tooltip="Mưa"/>
              </a:rPr>
              <a:t>mưa</a:t>
            </a:r>
            <a:r>
              <a:rPr lang="vi-VN" b="0" i="0">
                <a:solidFill>
                  <a:srgbClr val="202122"/>
                </a:solidFill>
                <a:effectLst/>
                <a:latin typeface="Arial" panose="020B0604020202020204" pitchFamily="34" charset="0"/>
              </a:rPr>
              <a:t> xuất hiện vào đầu </a:t>
            </a:r>
            <a:r>
              <a:rPr lang="vi-VN" b="0" i="0" u="none" strike="noStrike">
                <a:solidFill>
                  <a:srgbClr val="0645AD"/>
                </a:solidFill>
                <a:effectLst/>
                <a:latin typeface="Arial" panose="020B0604020202020204" pitchFamily="34" charset="0"/>
                <a:hlinkClick r:id="rId3" tooltip="Tháng bảy"/>
              </a:rPr>
              <a:t>tháng 7</a:t>
            </a:r>
            <a:r>
              <a:rPr lang="vi-VN" b="0" i="0">
                <a:solidFill>
                  <a:srgbClr val="202122"/>
                </a:solidFill>
                <a:effectLst/>
                <a:latin typeface="Arial" panose="020B0604020202020204" pitchFamily="34" charset="0"/>
              </a:rPr>
              <a:t> </a:t>
            </a:r>
            <a:r>
              <a:rPr lang="vi-VN" b="0" i="0" u="none" strike="noStrike">
                <a:solidFill>
                  <a:srgbClr val="0645AD"/>
                </a:solidFill>
                <a:effectLst/>
                <a:latin typeface="Arial" panose="020B0604020202020204" pitchFamily="34" charset="0"/>
                <a:hlinkClick r:id="rId4" tooltip="Âm lịch"/>
              </a:rPr>
              <a:t>Âm lịch</a:t>
            </a:r>
            <a:r>
              <a:rPr lang="vi-VN" b="0" i="0">
                <a:solidFill>
                  <a:srgbClr val="202122"/>
                </a:solidFill>
                <a:effectLst/>
                <a:latin typeface="Arial" panose="020B0604020202020204" pitchFamily="34" charset="0"/>
              </a:rPr>
              <a:t> ở </a:t>
            </a:r>
            <a:r>
              <a:rPr lang="vi-VN" b="0" i="0" u="none" strike="noStrike">
                <a:solidFill>
                  <a:srgbClr val="0645AD"/>
                </a:solidFill>
                <a:effectLst/>
                <a:latin typeface="Arial" panose="020B0604020202020204" pitchFamily="34" charset="0"/>
                <a:hlinkClick r:id="rId5" tooltip="Việt Nam"/>
              </a:rPr>
              <a:t>Việt Nam</a:t>
            </a:r>
            <a:r>
              <a:rPr lang="vi-VN" b="0" i="0">
                <a:solidFill>
                  <a:srgbClr val="202122"/>
                </a:solidFill>
                <a:effectLst/>
                <a:latin typeface="Arial" panose="020B0604020202020204" pitchFamily="34" charset="0"/>
              </a:rPr>
              <a:t> hàng năm. Trong dân gian Việt Nam có câu tục ngữ: "</a:t>
            </a:r>
            <a:r>
              <a:rPr lang="vi-VN" b="0" i="1">
                <a:solidFill>
                  <a:srgbClr val="202122"/>
                </a:solidFill>
                <a:effectLst/>
                <a:latin typeface="Arial" panose="020B0604020202020204" pitchFamily="34" charset="0"/>
              </a:rPr>
              <a:t>vào mùng 3, ra mùng 7</a:t>
            </a:r>
            <a:r>
              <a:rPr lang="vi-VN" b="0" i="0">
                <a:solidFill>
                  <a:srgbClr val="202122"/>
                </a:solidFill>
                <a:effectLst/>
                <a:latin typeface="Arial" panose="020B0604020202020204" pitchFamily="34" charset="0"/>
              </a:rPr>
              <a:t>", nghĩa là mưa sẽ có vào các ngày mùng 3 đến mùng 7, 13 đến 17 và 23 đến 27 âm lịch. Các cơn mưa thường không liên tục, rả rích, do vậy mới có cụm từ "</a:t>
            </a:r>
            <a:r>
              <a:rPr lang="vi-VN" b="0" i="1">
                <a:solidFill>
                  <a:srgbClr val="202122"/>
                </a:solidFill>
                <a:effectLst/>
                <a:latin typeface="Arial" panose="020B0604020202020204" pitchFamily="34" charset="0"/>
              </a:rPr>
              <a:t>trời mưa sụt sùi</a:t>
            </a:r>
            <a:r>
              <a:rPr lang="vi-VN" b="0" i="0">
                <a:solidFill>
                  <a:srgbClr val="202122"/>
                </a:solidFill>
                <a:effectLst/>
                <a:latin typeface="Arial" panose="020B0604020202020204" pitchFamily="34" charset="0"/>
              </a:rPr>
              <a:t>" để chỉ mưa ngâu</a:t>
            </a:r>
            <a:endParaRPr lang="en-US"/>
          </a:p>
        </p:txBody>
      </p:sp>
      <p:sp>
        <p:nvSpPr>
          <p:cNvPr id="5" name="TextBox 4">
            <a:extLst>
              <a:ext uri="{FF2B5EF4-FFF2-40B4-BE49-F238E27FC236}">
                <a16:creationId xmlns:a16="http://schemas.microsoft.com/office/drawing/2014/main" id="{68FB4CD2-F242-4C44-A878-C00E8CE8985C}"/>
              </a:ext>
            </a:extLst>
          </p:cNvPr>
          <p:cNvSpPr txBox="1"/>
          <p:nvPr/>
        </p:nvSpPr>
        <p:spPr>
          <a:xfrm>
            <a:off x="0" y="1550717"/>
            <a:ext cx="8951494" cy="3000821"/>
          </a:xfrm>
          <a:prstGeom prst="rect">
            <a:avLst/>
          </a:prstGeom>
          <a:noFill/>
        </p:spPr>
        <p:txBody>
          <a:bodyPr wrap="square">
            <a:spAutoFit/>
          </a:bodyPr>
          <a:lstStyle/>
          <a:p>
            <a:pPr algn="just"/>
            <a:r>
              <a:rPr lang="en-US" b="1" i="0">
                <a:solidFill>
                  <a:srgbClr val="202122"/>
                </a:solidFill>
                <a:effectLst/>
                <a:latin typeface="Arial" panose="020B0604020202020204" pitchFamily="34" charset="0"/>
              </a:rPr>
              <a:t>Sự tích:</a:t>
            </a:r>
          </a:p>
          <a:p>
            <a:pPr algn="just"/>
            <a:r>
              <a:rPr lang="vi-VN" b="0" i="0">
                <a:solidFill>
                  <a:srgbClr val="202122"/>
                </a:solidFill>
                <a:effectLst/>
                <a:latin typeface="Arial" panose="020B0604020202020204" pitchFamily="34" charset="0"/>
              </a:rPr>
              <a:t>Ngày xưa có nàng Chức Nữ là con gái yêu của Trời suốt ngày chăm chỉ dệt vải. Trời se duyên với một chàng trai được người được nết tên là Ngưu Lang. Chàng lo chăm sóc đàn trâu của nhà Trời. Hai người sống rất hạnh phúc. Tuy nhiên chỉ suốt ngày bên nhau cho nên đã chênh mảng công việc Trời giao. Khung cửi bỏ không, đàn du chích cả hai xuống bờ sông Ngân, nhưng bắt mỗi người ở một bên bờ. Mỗi năm Trời chỉ cho hai người gặp nhau một lần vào ngày 7 tháng 7 Âm lịch. Vào ngày ấy, bao giờ cũng mưa dầm dề, đó là nước mắt của cả Ngưu Lang lẫn Chức Nữ. Nhân dân gọi đó là mưa ngâu (đọc chệch chữ Ngưu).</a:t>
            </a:r>
          </a:p>
          <a:p>
            <a:pPr algn="just"/>
            <a:r>
              <a:rPr lang="vi-VN" b="0" i="0">
                <a:solidFill>
                  <a:srgbClr val="202122"/>
                </a:solidFill>
                <a:effectLst/>
                <a:latin typeface="Arial" panose="020B0604020202020204" pitchFamily="34" charset="0"/>
              </a:rPr>
              <a:t>Theo </a:t>
            </a:r>
            <a:r>
              <a:rPr lang="vi-VN" b="0" i="0" u="none" strike="noStrike">
                <a:solidFill>
                  <a:srgbClr val="0645AD"/>
                </a:solidFill>
                <a:effectLst/>
                <a:latin typeface="Arial" panose="020B0604020202020204" pitchFamily="34" charset="0"/>
                <a:hlinkClick r:id="rId6" tooltip="Truyền thuyết"/>
              </a:rPr>
              <a:t>truyền thuyết</a:t>
            </a:r>
            <a:r>
              <a:rPr lang="vi-VN" b="0" i="0">
                <a:solidFill>
                  <a:srgbClr val="202122"/>
                </a:solidFill>
                <a:effectLst/>
                <a:latin typeface="Arial" panose="020B0604020202020204" pitchFamily="34" charset="0"/>
              </a:rPr>
              <a:t> </a:t>
            </a:r>
            <a:r>
              <a:rPr lang="vi-VN" b="0" i="0" u="none" strike="noStrike">
                <a:solidFill>
                  <a:srgbClr val="0645AD"/>
                </a:solidFill>
                <a:effectLst/>
                <a:latin typeface="Arial" panose="020B0604020202020204" pitchFamily="34" charset="0"/>
                <a:hlinkClick r:id="rId7" tooltip="Ngưu Lang Chức Nữ"/>
              </a:rPr>
              <a:t>Ngưu Lang Chức Nữ</a:t>
            </a:r>
            <a:r>
              <a:rPr lang="vi-VN" b="0" i="0">
                <a:solidFill>
                  <a:srgbClr val="202122"/>
                </a:solidFill>
                <a:effectLst/>
                <a:latin typeface="Arial" panose="020B0604020202020204" pitchFamily="34" charset="0"/>
              </a:rPr>
              <a:t> thì mỗi khi Ngưu Lang và Chức Nữ gặp nhau, họ đã khóc và </a:t>
            </a:r>
            <a:r>
              <a:rPr lang="vi-VN" b="0" i="0" u="none" strike="noStrike">
                <a:solidFill>
                  <a:srgbClr val="0645AD"/>
                </a:solidFill>
                <a:effectLst/>
                <a:latin typeface="Arial" panose="020B0604020202020204" pitchFamily="34" charset="0"/>
                <a:hlinkClick r:id="rId8" tooltip="Nước mắt"/>
              </a:rPr>
              <a:t>nước mắt</a:t>
            </a:r>
            <a:r>
              <a:rPr lang="vi-VN" b="0" i="0">
                <a:solidFill>
                  <a:srgbClr val="202122"/>
                </a:solidFill>
                <a:effectLst/>
                <a:latin typeface="Arial" panose="020B0604020202020204" pitchFamily="34" charset="0"/>
              </a:rPr>
              <a:t> của họ rơi xuống trần gian hoá thành cơn mưa, đó chính là mưa Ngâu. Do vậy, người ta còn gọi họ là ông Ngâu bà Ngâu. Truyện kể rằng, cứ sau khi hàn huyên tâm sự, họ lại khóc cho nên các cơn mưa mới không liên tục, lúc mưa, lúc tạnh. </a:t>
            </a:r>
            <a:endParaRPr lang="en-US" b="0" i="0">
              <a:solidFill>
                <a:srgbClr val="202122"/>
              </a:solidFill>
              <a:effectLst/>
              <a:latin typeface="Arial" panose="020B0604020202020204" pitchFamily="34" charset="0"/>
            </a:endParaRPr>
          </a:p>
          <a:p>
            <a:pPr algn="just"/>
            <a:r>
              <a:rPr lang="vi-VN" b="0" i="0">
                <a:solidFill>
                  <a:srgbClr val="202122"/>
                </a:solidFill>
                <a:effectLst/>
                <a:latin typeface="Arial" panose="020B0604020202020204" pitchFamily="34" charset="0"/>
              </a:rPr>
              <a:t>Cũng vì lý do này nên ở Việt Nam, người ta không tổ chức đám cưới vào tháng 7 âm lịch (tháng mưa Ngâu) vì có mưa dầm suốt tháng đồng thời lại có thể có </a:t>
            </a:r>
            <a:r>
              <a:rPr lang="vi-VN" b="0" i="0" u="none" strike="noStrike">
                <a:solidFill>
                  <a:srgbClr val="0645AD"/>
                </a:solidFill>
                <a:effectLst/>
                <a:latin typeface="Arial" panose="020B0604020202020204" pitchFamily="34" charset="0"/>
                <a:hlinkClick r:id="rId9" tooltip="Gió"/>
              </a:rPr>
              <a:t>gió</a:t>
            </a:r>
            <a:r>
              <a:rPr lang="vi-VN" b="0" i="0">
                <a:solidFill>
                  <a:srgbClr val="202122"/>
                </a:solidFill>
                <a:effectLst/>
                <a:latin typeface="Arial" panose="020B0604020202020204" pitchFamily="34" charset="0"/>
              </a:rPr>
              <a:t> </a:t>
            </a:r>
            <a:r>
              <a:rPr lang="vi-VN" b="0" i="0" u="none" strike="noStrike">
                <a:solidFill>
                  <a:srgbClr val="0645AD"/>
                </a:solidFill>
                <a:effectLst/>
                <a:latin typeface="Arial" panose="020B0604020202020204" pitchFamily="34" charset="0"/>
                <a:hlinkClick r:id="rId10" tooltip="Bão"/>
              </a:rPr>
              <a:t>bão</a:t>
            </a:r>
            <a:r>
              <a:rPr lang="vi-VN" b="0" i="0">
                <a:solidFill>
                  <a:srgbClr val="202122"/>
                </a:solidFill>
                <a:effectLst/>
                <a:latin typeface="Arial" panose="020B0604020202020204" pitchFamily="34" charset="0"/>
              </a:rPr>
              <a:t> và kiêng kị cho cuộc sống vợ chồng trẻ sau này có thể bị chia ly, chỉ gặp nhau một năm một lần giống vợ chồng Ngâu.</a:t>
            </a:r>
          </a:p>
        </p:txBody>
      </p:sp>
    </p:spTree>
    <p:extLst>
      <p:ext uri="{BB962C8B-B14F-4D97-AF65-F5344CB8AC3E}">
        <p14:creationId xmlns:p14="http://schemas.microsoft.com/office/powerpoint/2010/main" val="405883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2" name="Picture 28">
            <a:extLst>
              <a:ext uri="{FF2B5EF4-FFF2-40B4-BE49-F238E27FC236}">
                <a16:creationId xmlns:a16="http://schemas.microsoft.com/office/drawing/2014/main" id="{6ADFD5BE-9F9D-424F-BF67-AC58A7387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4813697"/>
            <a:ext cx="464344" cy="31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a:extLst>
              <a:ext uri="{FF2B5EF4-FFF2-40B4-BE49-F238E27FC236}">
                <a16:creationId xmlns:a16="http://schemas.microsoft.com/office/drawing/2014/main" id="{CF039172-C788-45C8-AD7D-E2B64D33A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4802982"/>
            <a:ext cx="742950"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a:extLst>
              <a:ext uri="{FF2B5EF4-FFF2-40B4-BE49-F238E27FC236}">
                <a16:creationId xmlns:a16="http://schemas.microsoft.com/office/drawing/2014/main" id="{3400FB5F-A110-45FF-AF85-6E8E44BD1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1813" y="4657725"/>
            <a:ext cx="1669256" cy="21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a:extLst>
              <a:ext uri="{FF2B5EF4-FFF2-40B4-BE49-F238E27FC236}">
                <a16:creationId xmlns:a16="http://schemas.microsoft.com/office/drawing/2014/main" id="{B55AC713-F5C4-4B02-B966-BBE202C588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6335" y="4430316"/>
            <a:ext cx="117752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a:extLst>
              <a:ext uri="{FF2B5EF4-FFF2-40B4-BE49-F238E27FC236}">
                <a16:creationId xmlns:a16="http://schemas.microsoft.com/office/drawing/2014/main" id="{E328A28F-4007-4CAE-9018-1D399024B8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8275" y="4612482"/>
            <a:ext cx="1694260" cy="25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a:extLst>
              <a:ext uri="{FF2B5EF4-FFF2-40B4-BE49-F238E27FC236}">
                <a16:creationId xmlns:a16="http://schemas.microsoft.com/office/drawing/2014/main" id="{9F1E0985-0472-4B02-B1AB-0B37EE4245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2323" y="4373166"/>
            <a:ext cx="175974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a:extLst>
              <a:ext uri="{FF2B5EF4-FFF2-40B4-BE49-F238E27FC236}">
                <a16:creationId xmlns:a16="http://schemas.microsoft.com/office/drawing/2014/main" id="{7DEACE2B-F709-4F59-9594-98ADB358C8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1607" y="3837385"/>
            <a:ext cx="2418160" cy="87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a:extLst>
              <a:ext uri="{FF2B5EF4-FFF2-40B4-BE49-F238E27FC236}">
                <a16:creationId xmlns:a16="http://schemas.microsoft.com/office/drawing/2014/main" id="{C45BD878-507E-40AB-B348-A570E6DCF3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0416" y="3358754"/>
            <a:ext cx="1981200" cy="135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a:extLst>
              <a:ext uri="{FF2B5EF4-FFF2-40B4-BE49-F238E27FC236}">
                <a16:creationId xmlns:a16="http://schemas.microsoft.com/office/drawing/2014/main" id="{CF9E430C-B81F-4DD7-BBC0-120490CEEF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61198" y="3973116"/>
            <a:ext cx="1448990" cy="74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a:extLst>
              <a:ext uri="{FF2B5EF4-FFF2-40B4-BE49-F238E27FC236}">
                <a16:creationId xmlns:a16="http://schemas.microsoft.com/office/drawing/2014/main" id="{A5D1F946-528E-40AF-B5E2-E3768F74ED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5719" y="3214687"/>
            <a:ext cx="2140744"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a:extLst>
              <a:ext uri="{FF2B5EF4-FFF2-40B4-BE49-F238E27FC236}">
                <a16:creationId xmlns:a16="http://schemas.microsoft.com/office/drawing/2014/main" id="{B050D248-DCE1-469E-8832-942C709D5E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44528" y="2718198"/>
            <a:ext cx="2233613" cy="131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a:extLst>
              <a:ext uri="{FF2B5EF4-FFF2-40B4-BE49-F238E27FC236}">
                <a16:creationId xmlns:a16="http://schemas.microsoft.com/office/drawing/2014/main" id="{8EB6BC44-9761-49BF-82A6-15BD545DD7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95475" y="2792016"/>
            <a:ext cx="2015729" cy="13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a:extLst>
              <a:ext uri="{FF2B5EF4-FFF2-40B4-BE49-F238E27FC236}">
                <a16:creationId xmlns:a16="http://schemas.microsoft.com/office/drawing/2014/main" id="{2996C8EA-78A1-42F9-B39E-DF91C73665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56960" y="2720578"/>
            <a:ext cx="816769" cy="2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a:extLst>
              <a:ext uri="{FF2B5EF4-FFF2-40B4-BE49-F238E27FC236}">
                <a16:creationId xmlns:a16="http://schemas.microsoft.com/office/drawing/2014/main" id="{D5092C39-449E-4091-A43D-DD59E82D19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56960" y="2662238"/>
            <a:ext cx="869156"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a:extLst>
              <a:ext uri="{FF2B5EF4-FFF2-40B4-BE49-F238E27FC236}">
                <a16:creationId xmlns:a16="http://schemas.microsoft.com/office/drawing/2014/main" id="{6FF31EAE-D6E1-4A97-A544-820182EC32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47435" y="2500313"/>
            <a:ext cx="901303"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a:extLst>
              <a:ext uri="{FF2B5EF4-FFF2-40B4-BE49-F238E27FC236}">
                <a16:creationId xmlns:a16="http://schemas.microsoft.com/office/drawing/2014/main" id="{A57716EC-0709-4BE7-97A8-EBFAAA2D744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39100" y="2249092"/>
            <a:ext cx="1104900"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a:extLst>
              <a:ext uri="{FF2B5EF4-FFF2-40B4-BE49-F238E27FC236}">
                <a16:creationId xmlns:a16="http://schemas.microsoft.com/office/drawing/2014/main" id="{48A8EFCA-2CA6-4927-89BE-500AB6F8D69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04247" y="2119313"/>
            <a:ext cx="2714625" cy="6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a:extLst>
              <a:ext uri="{FF2B5EF4-FFF2-40B4-BE49-F238E27FC236}">
                <a16:creationId xmlns:a16="http://schemas.microsoft.com/office/drawing/2014/main" id="{693428FE-65FF-489F-9247-A7611AC0778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95913" y="1756173"/>
            <a:ext cx="1903810" cy="42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a:extLst>
              <a:ext uri="{FF2B5EF4-FFF2-40B4-BE49-F238E27FC236}">
                <a16:creationId xmlns:a16="http://schemas.microsoft.com/office/drawing/2014/main" id="{079475A9-5EEC-480F-8A1C-1631FD9385B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88769" y="1462087"/>
            <a:ext cx="1683544"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a:extLst>
              <a:ext uri="{FF2B5EF4-FFF2-40B4-BE49-F238E27FC236}">
                <a16:creationId xmlns:a16="http://schemas.microsoft.com/office/drawing/2014/main" id="{EBC60833-674A-47A6-9D37-C9D5DFC846B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87578" y="566738"/>
            <a:ext cx="2986088" cy="161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a:extLst>
              <a:ext uri="{FF2B5EF4-FFF2-40B4-BE49-F238E27FC236}">
                <a16:creationId xmlns:a16="http://schemas.microsoft.com/office/drawing/2014/main" id="{B80ABD05-12FD-4BC3-838A-290C0B5ECE8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62363" y="1833563"/>
            <a:ext cx="1802606" cy="3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a:extLst>
              <a:ext uri="{FF2B5EF4-FFF2-40B4-BE49-F238E27FC236}">
                <a16:creationId xmlns:a16="http://schemas.microsoft.com/office/drawing/2014/main" id="{478BBAF5-B12D-4656-90D8-4AADBCCEE78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45694" y="431007"/>
            <a:ext cx="2287191" cy="146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id="{CB9F4234-327B-46C6-B72A-CDE4BC904B0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42122" y="0"/>
            <a:ext cx="2570559" cy="190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27D625FB-F6C0-46B7-82E0-9D80E9201FA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885950" y="1732360"/>
            <a:ext cx="1827610" cy="117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5">
            <a:extLst>
              <a:ext uri="{FF2B5EF4-FFF2-40B4-BE49-F238E27FC236}">
                <a16:creationId xmlns:a16="http://schemas.microsoft.com/office/drawing/2014/main" id="{110DB8FE-4BE9-4392-93B8-714513C7F39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r="31906" b="32085"/>
          <a:stretch>
            <a:fillRect/>
          </a:stretch>
        </p:blipFill>
        <p:spPr bwMode="auto">
          <a:xfrm>
            <a:off x="-47625" y="1103710"/>
            <a:ext cx="2543175" cy="34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521"/>
                                        </p:tgtEl>
                                        <p:attrNameLst>
                                          <p:attrName>style.visibility</p:attrName>
                                        </p:attrNameLst>
                                      </p:cBhvr>
                                      <p:to>
                                        <p:strVal val="visible"/>
                                      </p:to>
                                    </p:set>
                                    <p:animEffect transition="in" filter="fade">
                                      <p:cBhvr>
                                        <p:cTn id="12" dur="500"/>
                                        <p:tgtEl>
                                          <p:spTgt spid="215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520"/>
                                        </p:tgtEl>
                                        <p:attrNameLst>
                                          <p:attrName>style.visibility</p:attrName>
                                        </p:attrNameLst>
                                      </p:cBhvr>
                                      <p:to>
                                        <p:strVal val="visible"/>
                                      </p:to>
                                    </p:set>
                                    <p:animEffect transition="in" filter="fade">
                                      <p:cBhvr>
                                        <p:cTn id="17" dur="500"/>
                                        <p:tgtEl>
                                          <p:spTgt spid="21520"/>
                                        </p:tgtEl>
                                      </p:cBhvr>
                                    </p:animEffect>
                                  </p:childTnLst>
                                </p:cTn>
                              </p:par>
                              <p:par>
                                <p:cTn id="18" presetID="10" presetClass="entr" presetSubtype="0" fill="hold" nodeType="withEffect">
                                  <p:stCondLst>
                                    <p:cond delay="0"/>
                                  </p:stCondLst>
                                  <p:childTnLst>
                                    <p:set>
                                      <p:cBhvr>
                                        <p:cTn id="19" dur="1" fill="hold">
                                          <p:stCondLst>
                                            <p:cond delay="0"/>
                                          </p:stCondLst>
                                        </p:cTn>
                                        <p:tgtEl>
                                          <p:spTgt spid="21519"/>
                                        </p:tgtEl>
                                        <p:attrNameLst>
                                          <p:attrName>style.visibility</p:attrName>
                                        </p:attrNameLst>
                                      </p:cBhvr>
                                      <p:to>
                                        <p:strVal val="visible"/>
                                      </p:to>
                                    </p:set>
                                    <p:animEffect transition="in" filter="fade">
                                      <p:cBhvr>
                                        <p:cTn id="20" dur="500"/>
                                        <p:tgtEl>
                                          <p:spTgt spid="21519"/>
                                        </p:tgtEl>
                                      </p:cBhvr>
                                    </p:animEffect>
                                  </p:childTnLst>
                                </p:cTn>
                              </p:par>
                              <p:par>
                                <p:cTn id="21" presetID="10" presetClass="entr" presetSubtype="0" fill="hold" nodeType="withEffect">
                                  <p:stCondLst>
                                    <p:cond delay="0"/>
                                  </p:stCondLst>
                                  <p:childTnLst>
                                    <p:set>
                                      <p:cBhvr>
                                        <p:cTn id="22" dur="1" fill="hold">
                                          <p:stCondLst>
                                            <p:cond delay="0"/>
                                          </p:stCondLst>
                                        </p:cTn>
                                        <p:tgtEl>
                                          <p:spTgt spid="21518"/>
                                        </p:tgtEl>
                                        <p:attrNameLst>
                                          <p:attrName>style.visibility</p:attrName>
                                        </p:attrNameLst>
                                      </p:cBhvr>
                                      <p:to>
                                        <p:strVal val="visible"/>
                                      </p:to>
                                    </p:set>
                                    <p:animEffect transition="in" filter="fade">
                                      <p:cBhvr>
                                        <p:cTn id="23" dur="500"/>
                                        <p:tgtEl>
                                          <p:spTgt spid="21518"/>
                                        </p:tgtEl>
                                      </p:cBhvr>
                                    </p:animEffect>
                                  </p:childTnLst>
                                </p:cTn>
                              </p:par>
                              <p:par>
                                <p:cTn id="24" presetID="10" presetClass="entr" presetSubtype="0" fill="hold" nodeType="withEffect">
                                  <p:stCondLst>
                                    <p:cond delay="0"/>
                                  </p:stCondLst>
                                  <p:childTnLst>
                                    <p:set>
                                      <p:cBhvr>
                                        <p:cTn id="25" dur="1" fill="hold">
                                          <p:stCondLst>
                                            <p:cond delay="0"/>
                                          </p:stCondLst>
                                        </p:cTn>
                                        <p:tgtEl>
                                          <p:spTgt spid="21517"/>
                                        </p:tgtEl>
                                        <p:attrNameLst>
                                          <p:attrName>style.visibility</p:attrName>
                                        </p:attrNameLst>
                                      </p:cBhvr>
                                      <p:to>
                                        <p:strVal val="visible"/>
                                      </p:to>
                                    </p:set>
                                    <p:animEffect transition="in" filter="fade">
                                      <p:cBhvr>
                                        <p:cTn id="26" dur="500"/>
                                        <p:tgtEl>
                                          <p:spTgt spid="21517"/>
                                        </p:tgtEl>
                                      </p:cBhvr>
                                    </p:animEffect>
                                  </p:childTnLst>
                                </p:cTn>
                              </p:par>
                              <p:par>
                                <p:cTn id="27" presetID="10" presetClass="entr" presetSubtype="0" fill="hold" nodeType="withEffect">
                                  <p:stCondLst>
                                    <p:cond delay="0"/>
                                  </p:stCondLst>
                                  <p:childTnLst>
                                    <p:set>
                                      <p:cBhvr>
                                        <p:cTn id="28" dur="1" fill="hold">
                                          <p:stCondLst>
                                            <p:cond delay="0"/>
                                          </p:stCondLst>
                                        </p:cTn>
                                        <p:tgtEl>
                                          <p:spTgt spid="21516"/>
                                        </p:tgtEl>
                                        <p:attrNameLst>
                                          <p:attrName>style.visibility</p:attrName>
                                        </p:attrNameLst>
                                      </p:cBhvr>
                                      <p:to>
                                        <p:strVal val="visible"/>
                                      </p:to>
                                    </p:set>
                                    <p:animEffect transition="in" filter="fade">
                                      <p:cBhvr>
                                        <p:cTn id="29" dur="500"/>
                                        <p:tgtEl>
                                          <p:spTgt spid="21516"/>
                                        </p:tgtEl>
                                      </p:cBhvr>
                                    </p:animEffect>
                                  </p:childTnLst>
                                </p:cTn>
                              </p:par>
                              <p:par>
                                <p:cTn id="30" presetID="10" presetClass="entr" presetSubtype="0" fill="hold" nodeType="withEffect">
                                  <p:stCondLst>
                                    <p:cond delay="0"/>
                                  </p:stCondLst>
                                  <p:childTnLst>
                                    <p:set>
                                      <p:cBhvr>
                                        <p:cTn id="31" dur="1" fill="hold">
                                          <p:stCondLst>
                                            <p:cond delay="0"/>
                                          </p:stCondLst>
                                        </p:cTn>
                                        <p:tgtEl>
                                          <p:spTgt spid="21515"/>
                                        </p:tgtEl>
                                        <p:attrNameLst>
                                          <p:attrName>style.visibility</p:attrName>
                                        </p:attrNameLst>
                                      </p:cBhvr>
                                      <p:to>
                                        <p:strVal val="visible"/>
                                      </p:to>
                                    </p:set>
                                    <p:animEffect transition="in" filter="fade">
                                      <p:cBhvr>
                                        <p:cTn id="32" dur="500"/>
                                        <p:tgtEl>
                                          <p:spTgt spid="21515"/>
                                        </p:tgtEl>
                                      </p:cBhvr>
                                    </p:animEffect>
                                  </p:childTnLst>
                                </p:cTn>
                              </p:par>
                              <p:par>
                                <p:cTn id="33" presetID="10" presetClass="entr" presetSubtype="0" fill="hold" nodeType="withEffect">
                                  <p:stCondLst>
                                    <p:cond delay="0"/>
                                  </p:stCondLst>
                                  <p:childTnLst>
                                    <p:set>
                                      <p:cBhvr>
                                        <p:cTn id="34" dur="1" fill="hold">
                                          <p:stCondLst>
                                            <p:cond delay="0"/>
                                          </p:stCondLst>
                                        </p:cTn>
                                        <p:tgtEl>
                                          <p:spTgt spid="21514"/>
                                        </p:tgtEl>
                                        <p:attrNameLst>
                                          <p:attrName>style.visibility</p:attrName>
                                        </p:attrNameLst>
                                      </p:cBhvr>
                                      <p:to>
                                        <p:strVal val="visible"/>
                                      </p:to>
                                    </p:set>
                                    <p:animEffect transition="in" filter="fade">
                                      <p:cBhvr>
                                        <p:cTn id="35" dur="500"/>
                                        <p:tgtEl>
                                          <p:spTgt spid="21514"/>
                                        </p:tgtEl>
                                      </p:cBhvr>
                                    </p:animEffect>
                                  </p:childTnLst>
                                </p:cTn>
                              </p:par>
                              <p:par>
                                <p:cTn id="36" presetID="10" presetClass="entr" presetSubtype="0" fill="hold" nodeType="withEffect">
                                  <p:stCondLst>
                                    <p:cond delay="0"/>
                                  </p:stCondLst>
                                  <p:childTnLst>
                                    <p:set>
                                      <p:cBhvr>
                                        <p:cTn id="37" dur="1" fill="hold">
                                          <p:stCondLst>
                                            <p:cond delay="0"/>
                                          </p:stCondLst>
                                        </p:cTn>
                                        <p:tgtEl>
                                          <p:spTgt spid="21513"/>
                                        </p:tgtEl>
                                        <p:attrNameLst>
                                          <p:attrName>style.visibility</p:attrName>
                                        </p:attrNameLst>
                                      </p:cBhvr>
                                      <p:to>
                                        <p:strVal val="visible"/>
                                      </p:to>
                                    </p:set>
                                    <p:animEffect transition="in" filter="fade">
                                      <p:cBhvr>
                                        <p:cTn id="38" dur="500"/>
                                        <p:tgtEl>
                                          <p:spTgt spid="21513"/>
                                        </p:tgtEl>
                                      </p:cBhvr>
                                    </p:animEffect>
                                  </p:childTnLst>
                                </p:cTn>
                              </p:par>
                              <p:par>
                                <p:cTn id="39" presetID="10" presetClass="entr" presetSubtype="0" fill="hold" nodeType="withEffect">
                                  <p:stCondLst>
                                    <p:cond delay="0"/>
                                  </p:stCondLst>
                                  <p:childTnLst>
                                    <p:set>
                                      <p:cBhvr>
                                        <p:cTn id="40" dur="1" fill="hold">
                                          <p:stCondLst>
                                            <p:cond delay="0"/>
                                          </p:stCondLst>
                                        </p:cTn>
                                        <p:tgtEl>
                                          <p:spTgt spid="21512"/>
                                        </p:tgtEl>
                                        <p:attrNameLst>
                                          <p:attrName>style.visibility</p:attrName>
                                        </p:attrNameLst>
                                      </p:cBhvr>
                                      <p:to>
                                        <p:strVal val="visible"/>
                                      </p:to>
                                    </p:set>
                                    <p:animEffect transition="in" filter="fade">
                                      <p:cBhvr>
                                        <p:cTn id="41" dur="500"/>
                                        <p:tgtEl>
                                          <p:spTgt spid="21512"/>
                                        </p:tgtEl>
                                      </p:cBhvr>
                                    </p:animEffect>
                                  </p:childTnLst>
                                </p:cTn>
                              </p:par>
                              <p:par>
                                <p:cTn id="42" presetID="10" presetClass="entr" presetSubtype="0" fill="hold" nodeType="withEffect">
                                  <p:stCondLst>
                                    <p:cond delay="0"/>
                                  </p:stCondLst>
                                  <p:childTnLst>
                                    <p:set>
                                      <p:cBhvr>
                                        <p:cTn id="43" dur="1" fill="hold">
                                          <p:stCondLst>
                                            <p:cond delay="0"/>
                                          </p:stCondLst>
                                        </p:cTn>
                                        <p:tgtEl>
                                          <p:spTgt spid="21511"/>
                                        </p:tgtEl>
                                        <p:attrNameLst>
                                          <p:attrName>style.visibility</p:attrName>
                                        </p:attrNameLst>
                                      </p:cBhvr>
                                      <p:to>
                                        <p:strVal val="visible"/>
                                      </p:to>
                                    </p:set>
                                    <p:animEffect transition="in" filter="fade">
                                      <p:cBhvr>
                                        <p:cTn id="44" dur="500"/>
                                        <p:tgtEl>
                                          <p:spTgt spid="21511"/>
                                        </p:tgtEl>
                                      </p:cBhvr>
                                    </p:animEffect>
                                  </p:childTnLst>
                                </p:cTn>
                              </p:par>
                              <p:par>
                                <p:cTn id="45" presetID="10" presetClass="entr" presetSubtype="0" fill="hold" nodeType="withEffect">
                                  <p:stCondLst>
                                    <p:cond delay="0"/>
                                  </p:stCondLst>
                                  <p:childTnLst>
                                    <p:set>
                                      <p:cBhvr>
                                        <p:cTn id="46" dur="1" fill="hold">
                                          <p:stCondLst>
                                            <p:cond delay="0"/>
                                          </p:stCondLst>
                                        </p:cTn>
                                        <p:tgtEl>
                                          <p:spTgt spid="21510"/>
                                        </p:tgtEl>
                                        <p:attrNameLst>
                                          <p:attrName>style.visibility</p:attrName>
                                        </p:attrNameLst>
                                      </p:cBhvr>
                                      <p:to>
                                        <p:strVal val="visible"/>
                                      </p:to>
                                    </p:set>
                                    <p:animEffect transition="in" filter="fade">
                                      <p:cBhvr>
                                        <p:cTn id="47" dur="500"/>
                                        <p:tgtEl>
                                          <p:spTgt spid="215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1532"/>
                                        </p:tgtEl>
                                        <p:attrNameLst>
                                          <p:attrName>style.visibility</p:attrName>
                                        </p:attrNameLst>
                                      </p:cBhvr>
                                      <p:to>
                                        <p:strVal val="visible"/>
                                      </p:to>
                                    </p:set>
                                    <p:animEffect transition="in" filter="fade">
                                      <p:cBhvr>
                                        <p:cTn id="52" dur="500"/>
                                        <p:tgtEl>
                                          <p:spTgt spid="21532"/>
                                        </p:tgtEl>
                                      </p:cBhvr>
                                    </p:animEffect>
                                  </p:childTnLst>
                                </p:cTn>
                              </p:par>
                              <p:par>
                                <p:cTn id="53" presetID="10" presetClass="entr" presetSubtype="0" fill="hold" nodeType="withEffect">
                                  <p:stCondLst>
                                    <p:cond delay="0"/>
                                  </p:stCondLst>
                                  <p:childTnLst>
                                    <p:set>
                                      <p:cBhvr>
                                        <p:cTn id="54" dur="1" fill="hold">
                                          <p:stCondLst>
                                            <p:cond delay="0"/>
                                          </p:stCondLst>
                                        </p:cTn>
                                        <p:tgtEl>
                                          <p:spTgt spid="21531"/>
                                        </p:tgtEl>
                                        <p:attrNameLst>
                                          <p:attrName>style.visibility</p:attrName>
                                        </p:attrNameLst>
                                      </p:cBhvr>
                                      <p:to>
                                        <p:strVal val="visible"/>
                                      </p:to>
                                    </p:set>
                                    <p:animEffect transition="in" filter="fade">
                                      <p:cBhvr>
                                        <p:cTn id="55" dur="500"/>
                                        <p:tgtEl>
                                          <p:spTgt spid="21531"/>
                                        </p:tgtEl>
                                      </p:cBhvr>
                                    </p:animEffect>
                                  </p:childTnLst>
                                </p:cTn>
                              </p:par>
                              <p:par>
                                <p:cTn id="56" presetID="10" presetClass="entr" presetSubtype="0" fill="hold" nodeType="withEffect">
                                  <p:stCondLst>
                                    <p:cond delay="0"/>
                                  </p:stCondLst>
                                  <p:childTnLst>
                                    <p:set>
                                      <p:cBhvr>
                                        <p:cTn id="57" dur="1" fill="hold">
                                          <p:stCondLst>
                                            <p:cond delay="0"/>
                                          </p:stCondLst>
                                        </p:cTn>
                                        <p:tgtEl>
                                          <p:spTgt spid="21530"/>
                                        </p:tgtEl>
                                        <p:attrNameLst>
                                          <p:attrName>style.visibility</p:attrName>
                                        </p:attrNameLst>
                                      </p:cBhvr>
                                      <p:to>
                                        <p:strVal val="visible"/>
                                      </p:to>
                                    </p:set>
                                    <p:animEffect transition="in" filter="fade">
                                      <p:cBhvr>
                                        <p:cTn id="58" dur="500"/>
                                        <p:tgtEl>
                                          <p:spTgt spid="21530"/>
                                        </p:tgtEl>
                                      </p:cBhvr>
                                    </p:animEffect>
                                  </p:childTnLst>
                                </p:cTn>
                              </p:par>
                              <p:par>
                                <p:cTn id="59" presetID="10" presetClass="entr" presetSubtype="0" fill="hold" nodeType="withEffect">
                                  <p:stCondLst>
                                    <p:cond delay="0"/>
                                  </p:stCondLst>
                                  <p:childTnLst>
                                    <p:set>
                                      <p:cBhvr>
                                        <p:cTn id="60" dur="1" fill="hold">
                                          <p:stCondLst>
                                            <p:cond delay="0"/>
                                          </p:stCondLst>
                                        </p:cTn>
                                        <p:tgtEl>
                                          <p:spTgt spid="21529"/>
                                        </p:tgtEl>
                                        <p:attrNameLst>
                                          <p:attrName>style.visibility</p:attrName>
                                        </p:attrNameLst>
                                      </p:cBhvr>
                                      <p:to>
                                        <p:strVal val="visible"/>
                                      </p:to>
                                    </p:set>
                                    <p:animEffect transition="in" filter="fade">
                                      <p:cBhvr>
                                        <p:cTn id="61" dur="500"/>
                                        <p:tgtEl>
                                          <p:spTgt spid="21529"/>
                                        </p:tgtEl>
                                      </p:cBhvr>
                                    </p:animEffect>
                                  </p:childTnLst>
                                </p:cTn>
                              </p:par>
                              <p:par>
                                <p:cTn id="62" presetID="10" presetClass="entr" presetSubtype="0" fill="hold" nodeType="withEffect">
                                  <p:stCondLst>
                                    <p:cond delay="0"/>
                                  </p:stCondLst>
                                  <p:childTnLst>
                                    <p:set>
                                      <p:cBhvr>
                                        <p:cTn id="63" dur="1" fill="hold">
                                          <p:stCondLst>
                                            <p:cond delay="0"/>
                                          </p:stCondLst>
                                        </p:cTn>
                                        <p:tgtEl>
                                          <p:spTgt spid="21528"/>
                                        </p:tgtEl>
                                        <p:attrNameLst>
                                          <p:attrName>style.visibility</p:attrName>
                                        </p:attrNameLst>
                                      </p:cBhvr>
                                      <p:to>
                                        <p:strVal val="visible"/>
                                      </p:to>
                                    </p:set>
                                    <p:animEffect transition="in" filter="fade">
                                      <p:cBhvr>
                                        <p:cTn id="64" dur="500"/>
                                        <p:tgtEl>
                                          <p:spTgt spid="21528"/>
                                        </p:tgtEl>
                                      </p:cBhvr>
                                    </p:animEffect>
                                  </p:childTnLst>
                                </p:cTn>
                              </p:par>
                              <p:par>
                                <p:cTn id="65" presetID="10" presetClass="entr" presetSubtype="0" fill="hold" nodeType="withEffect">
                                  <p:stCondLst>
                                    <p:cond delay="0"/>
                                  </p:stCondLst>
                                  <p:childTnLst>
                                    <p:set>
                                      <p:cBhvr>
                                        <p:cTn id="66" dur="1" fill="hold">
                                          <p:stCondLst>
                                            <p:cond delay="0"/>
                                          </p:stCondLst>
                                        </p:cTn>
                                        <p:tgtEl>
                                          <p:spTgt spid="21527"/>
                                        </p:tgtEl>
                                        <p:attrNameLst>
                                          <p:attrName>style.visibility</p:attrName>
                                        </p:attrNameLst>
                                      </p:cBhvr>
                                      <p:to>
                                        <p:strVal val="visible"/>
                                      </p:to>
                                    </p:set>
                                    <p:animEffect transition="in" filter="fade">
                                      <p:cBhvr>
                                        <p:cTn id="67" dur="500"/>
                                        <p:tgtEl>
                                          <p:spTgt spid="21527"/>
                                        </p:tgtEl>
                                      </p:cBhvr>
                                    </p:animEffect>
                                  </p:childTnLst>
                                </p:cTn>
                              </p:par>
                              <p:par>
                                <p:cTn id="68" presetID="10" presetClass="entr" presetSubtype="0" fill="hold" nodeType="withEffect">
                                  <p:stCondLst>
                                    <p:cond delay="0"/>
                                  </p:stCondLst>
                                  <p:childTnLst>
                                    <p:set>
                                      <p:cBhvr>
                                        <p:cTn id="69" dur="1" fill="hold">
                                          <p:stCondLst>
                                            <p:cond delay="0"/>
                                          </p:stCondLst>
                                        </p:cTn>
                                        <p:tgtEl>
                                          <p:spTgt spid="21526"/>
                                        </p:tgtEl>
                                        <p:attrNameLst>
                                          <p:attrName>style.visibility</p:attrName>
                                        </p:attrNameLst>
                                      </p:cBhvr>
                                      <p:to>
                                        <p:strVal val="visible"/>
                                      </p:to>
                                    </p:set>
                                    <p:animEffect transition="in" filter="fade">
                                      <p:cBhvr>
                                        <p:cTn id="70" dur="500"/>
                                        <p:tgtEl>
                                          <p:spTgt spid="21526"/>
                                        </p:tgtEl>
                                      </p:cBhvr>
                                    </p:animEffect>
                                  </p:childTnLst>
                                </p:cTn>
                              </p:par>
                              <p:par>
                                <p:cTn id="71" presetID="10" presetClass="entr" presetSubtype="0" fill="hold" nodeType="withEffect">
                                  <p:stCondLst>
                                    <p:cond delay="0"/>
                                  </p:stCondLst>
                                  <p:childTnLst>
                                    <p:set>
                                      <p:cBhvr>
                                        <p:cTn id="72" dur="1" fill="hold">
                                          <p:stCondLst>
                                            <p:cond delay="0"/>
                                          </p:stCondLst>
                                        </p:cTn>
                                        <p:tgtEl>
                                          <p:spTgt spid="21525"/>
                                        </p:tgtEl>
                                        <p:attrNameLst>
                                          <p:attrName>style.visibility</p:attrName>
                                        </p:attrNameLst>
                                      </p:cBhvr>
                                      <p:to>
                                        <p:strVal val="visible"/>
                                      </p:to>
                                    </p:set>
                                    <p:animEffect transition="in" filter="fade">
                                      <p:cBhvr>
                                        <p:cTn id="73" dur="500"/>
                                        <p:tgtEl>
                                          <p:spTgt spid="21525"/>
                                        </p:tgtEl>
                                      </p:cBhvr>
                                    </p:animEffect>
                                  </p:childTnLst>
                                </p:cTn>
                              </p:par>
                              <p:par>
                                <p:cTn id="74" presetID="10" presetClass="entr" presetSubtype="0" fill="hold" nodeType="withEffect">
                                  <p:stCondLst>
                                    <p:cond delay="0"/>
                                  </p:stCondLst>
                                  <p:childTnLst>
                                    <p:set>
                                      <p:cBhvr>
                                        <p:cTn id="75" dur="1" fill="hold">
                                          <p:stCondLst>
                                            <p:cond delay="0"/>
                                          </p:stCondLst>
                                        </p:cTn>
                                        <p:tgtEl>
                                          <p:spTgt spid="21524"/>
                                        </p:tgtEl>
                                        <p:attrNameLst>
                                          <p:attrName>style.visibility</p:attrName>
                                        </p:attrNameLst>
                                      </p:cBhvr>
                                      <p:to>
                                        <p:strVal val="visible"/>
                                      </p:to>
                                    </p:set>
                                    <p:animEffect transition="in" filter="fade">
                                      <p:cBhvr>
                                        <p:cTn id="76" dur="500"/>
                                        <p:tgtEl>
                                          <p:spTgt spid="21524"/>
                                        </p:tgtEl>
                                      </p:cBhvr>
                                    </p:animEffect>
                                  </p:childTnLst>
                                </p:cTn>
                              </p:par>
                              <p:par>
                                <p:cTn id="77" presetID="10" presetClass="entr" presetSubtype="0" fill="hold" nodeType="withEffect">
                                  <p:stCondLst>
                                    <p:cond delay="0"/>
                                  </p:stCondLst>
                                  <p:childTnLst>
                                    <p:set>
                                      <p:cBhvr>
                                        <p:cTn id="78" dur="1" fill="hold">
                                          <p:stCondLst>
                                            <p:cond delay="0"/>
                                          </p:stCondLst>
                                        </p:cTn>
                                        <p:tgtEl>
                                          <p:spTgt spid="21523"/>
                                        </p:tgtEl>
                                        <p:attrNameLst>
                                          <p:attrName>style.visibility</p:attrName>
                                        </p:attrNameLst>
                                      </p:cBhvr>
                                      <p:to>
                                        <p:strVal val="visible"/>
                                      </p:to>
                                    </p:set>
                                    <p:animEffect transition="in" filter="fade">
                                      <p:cBhvr>
                                        <p:cTn id="79" dur="500"/>
                                        <p:tgtEl>
                                          <p:spTgt spid="21523"/>
                                        </p:tgtEl>
                                      </p:cBhvr>
                                    </p:animEffect>
                                  </p:childTnLst>
                                </p:cTn>
                              </p:par>
                              <p:par>
                                <p:cTn id="80" presetID="10" presetClass="entr" presetSubtype="0" fill="hold" nodeType="withEffect">
                                  <p:stCondLst>
                                    <p:cond delay="0"/>
                                  </p:stCondLst>
                                  <p:childTnLst>
                                    <p:set>
                                      <p:cBhvr>
                                        <p:cTn id="81" dur="1" fill="hold">
                                          <p:stCondLst>
                                            <p:cond delay="0"/>
                                          </p:stCondLst>
                                        </p:cTn>
                                        <p:tgtEl>
                                          <p:spTgt spid="21522"/>
                                        </p:tgtEl>
                                        <p:attrNameLst>
                                          <p:attrName>style.visibility</p:attrName>
                                        </p:attrNameLst>
                                      </p:cBhvr>
                                      <p:to>
                                        <p:strVal val="visible"/>
                                      </p:to>
                                    </p:set>
                                    <p:animEffect transition="in" filter="fade">
                                      <p:cBhvr>
                                        <p:cTn id="82"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D16F4-96DA-4B27-B391-B5C0068F7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110"/>
            <a:ext cx="9144000" cy="4743390"/>
          </a:xfrm>
          <a:prstGeom prst="rect">
            <a:avLst/>
          </a:prstGeom>
        </p:spPr>
      </p:pic>
      <p:sp>
        <p:nvSpPr>
          <p:cNvPr id="3" name="Rectangle 2">
            <a:extLst>
              <a:ext uri="{FF2B5EF4-FFF2-40B4-BE49-F238E27FC236}">
                <a16:creationId xmlns:a16="http://schemas.microsoft.com/office/drawing/2014/main" id="{3725DAF8-AE9C-4E45-A469-652DB6B4072D}"/>
              </a:ext>
            </a:extLst>
          </p:cNvPr>
          <p:cNvSpPr/>
          <p:nvPr/>
        </p:nvSpPr>
        <p:spPr>
          <a:xfrm>
            <a:off x="249254" y="0"/>
            <a:ext cx="8894746" cy="400110"/>
          </a:xfrm>
          <a:prstGeom prst="rect">
            <a:avLst/>
          </a:prstGeom>
        </p:spPr>
        <p:txBody>
          <a:bodyPr wrap="square">
            <a:spAutoFit/>
          </a:bodyPr>
          <a:lstStyle/>
          <a:p>
            <a:pPr algn="ctr">
              <a:spcBef>
                <a:spcPct val="50000"/>
              </a:spcBef>
            </a:pPr>
            <a:r>
              <a:rPr lang="en-US" altLang="en-US" sz="2000" b="1">
                <a:solidFill>
                  <a:srgbClr val="002060"/>
                </a:solidFill>
                <a:latin typeface="Times New Roman" panose="02020603050405020304" pitchFamily="18" charset="0"/>
                <a:cs typeface="Times New Roman" panose="02020603050405020304" pitchFamily="18" charset="0"/>
              </a:rPr>
              <a:t>TIẾT 33 - BÀI 32:  </a:t>
            </a:r>
            <a:r>
              <a:rPr lang="en-US" altLang="en-US" sz="2000" b="1" dirty="0">
                <a:solidFill>
                  <a:srgbClr val="002060"/>
                </a:solidFill>
                <a:latin typeface="Times New Roman" panose="02020603050405020304" pitchFamily="18" charset="0"/>
                <a:cs typeface="Times New Roman" panose="02020603050405020304" pitchFamily="18" charset="0"/>
              </a:rPr>
              <a:t>ĐẶC ĐIỂM KHÍ HẬU VIỆT NAM</a:t>
            </a:r>
          </a:p>
        </p:txBody>
      </p:sp>
      <p:sp>
        <p:nvSpPr>
          <p:cNvPr id="4" name="TextBox 3">
            <a:extLst>
              <a:ext uri="{FF2B5EF4-FFF2-40B4-BE49-F238E27FC236}">
                <a16:creationId xmlns:a16="http://schemas.microsoft.com/office/drawing/2014/main" id="{61F1C8B2-7EC3-403C-A7D1-7E9EA38A0170}"/>
              </a:ext>
            </a:extLst>
          </p:cNvPr>
          <p:cNvSpPr txBox="1"/>
          <p:nvPr/>
        </p:nvSpPr>
        <p:spPr>
          <a:xfrm>
            <a:off x="124627" y="536439"/>
            <a:ext cx="8894746" cy="2431435"/>
          </a:xfrm>
          <a:prstGeom prst="rect">
            <a:avLst/>
          </a:prstGeom>
          <a:noFill/>
        </p:spPr>
        <p:txBody>
          <a:bodyPr wrap="square">
            <a:spAutoFit/>
          </a:bodyPr>
          <a:lstStyle/>
          <a:p>
            <a:pPr marR="0" indent="336550" algn="just">
              <a:spcBef>
                <a:spcPts val="0"/>
              </a:spcBef>
              <a:spcAft>
                <a:spcPts val="0"/>
              </a:spcAft>
              <a:tabLst>
                <a:tab pos="733425" algn="l"/>
              </a:tabLst>
            </a:pPr>
            <a:r>
              <a:rPr lang="en-US" sz="1900" dirty="0">
                <a:solidFill>
                  <a:srgbClr val="FFFF00"/>
                </a:solidFill>
                <a:effectLst/>
                <a:latin typeface="Times New Roman" panose="02020603050405020304" pitchFamily="18" charset="0"/>
                <a:ea typeface="Times New Roman" panose="02020603050405020304" pitchFamily="18" charset="0"/>
              </a:rPr>
              <a:t>1/ </a:t>
            </a:r>
            <a:r>
              <a:rPr lang="en-US" sz="1900" b="1" u="sng" dirty="0" err="1">
                <a:solidFill>
                  <a:srgbClr val="FFFF00"/>
                </a:solidFill>
                <a:effectLst/>
                <a:latin typeface="Times New Roman" panose="02020603050405020304" pitchFamily="18" charset="0"/>
                <a:ea typeface="Times New Roman" panose="02020603050405020304" pitchFamily="18" charset="0"/>
              </a:rPr>
              <a:t>Mùa</a:t>
            </a:r>
            <a:r>
              <a:rPr lang="en-US" sz="1900" b="1" u="sng" dirty="0">
                <a:solidFill>
                  <a:srgbClr val="FFFF00"/>
                </a:solidFill>
                <a:effectLst/>
                <a:latin typeface="Times New Roman" panose="02020603050405020304" pitchFamily="18" charset="0"/>
                <a:ea typeface="Times New Roman" panose="02020603050405020304" pitchFamily="18" charset="0"/>
              </a:rPr>
              <a:t> </a:t>
            </a:r>
            <a:r>
              <a:rPr lang="en-US" sz="1900" b="1" u="sng" dirty="0" err="1">
                <a:solidFill>
                  <a:srgbClr val="FFFF00"/>
                </a:solidFill>
                <a:effectLst/>
                <a:latin typeface="Times New Roman" panose="02020603050405020304" pitchFamily="18" charset="0"/>
                <a:ea typeface="Times New Roman" panose="02020603050405020304" pitchFamily="18" charset="0"/>
              </a:rPr>
              <a:t>gió</a:t>
            </a:r>
            <a:r>
              <a:rPr lang="en-US" sz="1900" b="1" u="sng" dirty="0">
                <a:solidFill>
                  <a:srgbClr val="FFFF00"/>
                </a:solidFill>
                <a:effectLst/>
                <a:latin typeface="Times New Roman" panose="02020603050405020304" pitchFamily="18" charset="0"/>
                <a:ea typeface="Times New Roman" panose="02020603050405020304" pitchFamily="18" charset="0"/>
              </a:rPr>
              <a:t> ĐB </a:t>
            </a:r>
            <a:r>
              <a:rPr lang="en-US" sz="1900" b="1" u="sng" dirty="0" err="1">
                <a:solidFill>
                  <a:srgbClr val="FFFF00"/>
                </a:solidFill>
                <a:effectLst/>
                <a:latin typeface="Times New Roman" panose="02020603050405020304" pitchFamily="18" charset="0"/>
                <a:ea typeface="Times New Roman" panose="02020603050405020304" pitchFamily="18" charset="0"/>
              </a:rPr>
              <a:t>từ</a:t>
            </a:r>
            <a:r>
              <a:rPr lang="en-US" sz="1900" b="1" u="sng" dirty="0">
                <a:solidFill>
                  <a:srgbClr val="FFFF00"/>
                </a:solidFill>
                <a:effectLst/>
                <a:latin typeface="Times New Roman" panose="02020603050405020304" pitchFamily="18" charset="0"/>
                <a:ea typeface="Times New Roman" panose="02020603050405020304" pitchFamily="18" charset="0"/>
              </a:rPr>
              <a:t> </a:t>
            </a:r>
            <a:r>
              <a:rPr lang="en-US" sz="1900" b="1" u="sng" dirty="0" err="1">
                <a:solidFill>
                  <a:srgbClr val="FFFF00"/>
                </a:solidFill>
                <a:effectLst/>
                <a:latin typeface="Times New Roman" panose="02020603050405020304" pitchFamily="18" charset="0"/>
                <a:ea typeface="Times New Roman" panose="02020603050405020304" pitchFamily="18" charset="0"/>
              </a:rPr>
              <a:t>tháng</a:t>
            </a:r>
            <a:r>
              <a:rPr lang="en-US" sz="1900" b="1" u="sng" dirty="0">
                <a:solidFill>
                  <a:srgbClr val="FFFF00"/>
                </a:solidFill>
                <a:effectLst/>
                <a:latin typeface="Times New Roman" panose="02020603050405020304" pitchFamily="18" charset="0"/>
                <a:ea typeface="Times New Roman" panose="02020603050405020304" pitchFamily="18" charset="0"/>
              </a:rPr>
              <a:t> 11 </a:t>
            </a:r>
            <a:r>
              <a:rPr lang="en-US" sz="1900" b="1" u="sng" dirty="0" err="1">
                <a:solidFill>
                  <a:srgbClr val="FFFF00"/>
                </a:solidFill>
                <a:effectLst/>
                <a:latin typeface="Times New Roman" panose="02020603050405020304" pitchFamily="18" charset="0"/>
                <a:ea typeface="Times New Roman" panose="02020603050405020304" pitchFamily="18" charset="0"/>
              </a:rPr>
              <a:t>đến</a:t>
            </a:r>
            <a:r>
              <a:rPr lang="en-US" sz="1900" b="1" u="sng" dirty="0">
                <a:solidFill>
                  <a:srgbClr val="FFFF00"/>
                </a:solidFill>
                <a:effectLst/>
                <a:latin typeface="Times New Roman" panose="02020603050405020304" pitchFamily="18" charset="0"/>
                <a:ea typeface="Times New Roman" panose="02020603050405020304" pitchFamily="18" charset="0"/>
              </a:rPr>
              <a:t> </a:t>
            </a:r>
            <a:r>
              <a:rPr lang="en-US" sz="1900" b="1" u="sng" dirty="0" err="1">
                <a:solidFill>
                  <a:srgbClr val="FFFF00"/>
                </a:solidFill>
                <a:effectLst/>
                <a:latin typeface="Times New Roman" panose="02020603050405020304" pitchFamily="18" charset="0"/>
                <a:ea typeface="Times New Roman" panose="02020603050405020304" pitchFamily="18" charset="0"/>
              </a:rPr>
              <a:t>tháng</a:t>
            </a:r>
            <a:r>
              <a:rPr lang="en-US" sz="1900" b="1" u="sng" dirty="0">
                <a:solidFill>
                  <a:srgbClr val="FFFF00"/>
                </a:solidFill>
                <a:effectLst/>
                <a:latin typeface="Times New Roman" panose="02020603050405020304" pitchFamily="18" charset="0"/>
                <a:ea typeface="Times New Roman" panose="02020603050405020304" pitchFamily="18" charset="0"/>
              </a:rPr>
              <a:t> 4 (</a:t>
            </a:r>
            <a:r>
              <a:rPr lang="en-US" sz="1900" b="1" u="sng" dirty="0" err="1">
                <a:solidFill>
                  <a:srgbClr val="FFFF00"/>
                </a:solidFill>
                <a:effectLst/>
                <a:latin typeface="Times New Roman" panose="02020603050405020304" pitchFamily="18" charset="0"/>
                <a:ea typeface="Times New Roman" panose="02020603050405020304" pitchFamily="18" charset="0"/>
              </a:rPr>
              <a:t>mùa</a:t>
            </a:r>
            <a:r>
              <a:rPr lang="en-US" sz="1900" b="1" u="sng" dirty="0">
                <a:solidFill>
                  <a:srgbClr val="FFFF00"/>
                </a:solidFill>
                <a:effectLst/>
                <a:latin typeface="Times New Roman" panose="02020603050405020304" pitchFamily="18" charset="0"/>
                <a:ea typeface="Times New Roman" panose="02020603050405020304" pitchFamily="18" charset="0"/>
              </a:rPr>
              <a:t> </a:t>
            </a:r>
            <a:r>
              <a:rPr lang="en-US" sz="1900" b="1" u="sng" dirty="0" err="1">
                <a:solidFill>
                  <a:srgbClr val="FFFF00"/>
                </a:solidFill>
                <a:effectLst/>
                <a:latin typeface="Times New Roman" panose="02020603050405020304" pitchFamily="18" charset="0"/>
                <a:ea typeface="Times New Roman" panose="02020603050405020304" pitchFamily="18" charset="0"/>
              </a:rPr>
              <a:t>đông</a:t>
            </a:r>
            <a:r>
              <a:rPr lang="en-US" sz="1900" b="1" u="sng" dirty="0">
                <a:solidFill>
                  <a:srgbClr val="FFFF00"/>
                </a:solidFill>
                <a:effectLst/>
                <a:latin typeface="Times New Roman" panose="02020603050405020304" pitchFamily="18" charset="0"/>
                <a:ea typeface="Times New Roman" panose="02020603050405020304" pitchFamily="18" charset="0"/>
              </a:rPr>
              <a:t>)</a:t>
            </a:r>
            <a:endParaRPr lang="en-US" sz="1900" dirty="0">
              <a:solidFill>
                <a:srgbClr val="FFFF00"/>
              </a:solidFill>
              <a:effectLst/>
              <a:latin typeface="Times New Roman" panose="02020603050405020304" pitchFamily="18" charset="0"/>
              <a:ea typeface="Times New Roman" panose="02020603050405020304" pitchFamily="18" charset="0"/>
            </a:endParaRPr>
          </a:p>
          <a:p>
            <a:pPr marR="0" indent="336550" algn="just">
              <a:spcBef>
                <a:spcPts val="0"/>
              </a:spcBef>
              <a:spcAft>
                <a:spcPts val="0"/>
              </a:spcAft>
              <a:tabLst>
                <a:tab pos="733425" algn="l"/>
              </a:tabLst>
            </a:pP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latin typeface="Times New Roman" panose="02020603050405020304" pitchFamily="18" charset="0"/>
                <a:ea typeface="Times New Roman" panose="02020603050405020304" pitchFamily="18" charset="0"/>
              </a:rPr>
              <a:t>Gi</a:t>
            </a:r>
            <a:r>
              <a:rPr lang="en-US" sz="1900" dirty="0" err="1">
                <a:solidFill>
                  <a:srgbClr val="FFFFFF"/>
                </a:solidFill>
                <a:effectLst/>
                <a:latin typeface="Times New Roman" panose="02020603050405020304" pitchFamily="18" charset="0"/>
                <a:ea typeface="Times New Roman" panose="02020603050405020304" pitchFamily="18" charset="0"/>
              </a:rPr>
              <a:t>ó</a:t>
            </a:r>
            <a:r>
              <a:rPr lang="en-US" sz="1900" dirty="0">
                <a:solidFill>
                  <a:srgbClr val="FFFFFF"/>
                </a:solidFill>
                <a:effectLst/>
                <a:latin typeface="Times New Roman" panose="02020603050405020304" pitchFamily="18" charset="0"/>
                <a:ea typeface="Times New Roman" panose="02020603050405020304" pitchFamily="18" charset="0"/>
              </a:rPr>
              <a:t> ĐB xen </a:t>
            </a:r>
            <a:r>
              <a:rPr lang="en-US" sz="1900" dirty="0" err="1">
                <a:solidFill>
                  <a:srgbClr val="FFFFFF"/>
                </a:solidFill>
                <a:effectLst/>
                <a:latin typeface="Times New Roman" panose="02020603050405020304" pitchFamily="18" charset="0"/>
                <a:ea typeface="Times New Roman" panose="02020603050405020304" pitchFamily="18" charset="0"/>
              </a:rPr>
              <a:t>kẽ</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những</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đợt</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gió</a:t>
            </a:r>
            <a:r>
              <a:rPr lang="en-US" sz="1900" dirty="0">
                <a:solidFill>
                  <a:srgbClr val="FFFFFF"/>
                </a:solidFill>
                <a:effectLst/>
                <a:latin typeface="Times New Roman" panose="02020603050405020304" pitchFamily="18" charset="0"/>
                <a:ea typeface="Times New Roman" panose="02020603050405020304" pitchFamily="18" charset="0"/>
              </a:rPr>
              <a:t> ĐN.</a:t>
            </a:r>
          </a:p>
          <a:p>
            <a:pPr marR="0" indent="336550" algn="just">
              <a:spcBef>
                <a:spcPts val="0"/>
              </a:spcBef>
              <a:spcAft>
                <a:spcPts val="0"/>
              </a:spcAft>
              <a:tabLst>
                <a:tab pos="733425" algn="l"/>
              </a:tabLst>
            </a:pP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Khí</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hậu</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các</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miền</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trong</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mùa</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này</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khác</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nhau</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rõ</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rệt</a:t>
            </a:r>
            <a:r>
              <a:rPr lang="en-US" sz="1900" dirty="0">
                <a:solidFill>
                  <a:srgbClr val="FFFFFF"/>
                </a:solidFill>
                <a:effectLst/>
                <a:latin typeface="Times New Roman" panose="02020603050405020304" pitchFamily="18" charset="0"/>
                <a:ea typeface="Times New Roman" panose="02020603050405020304" pitchFamily="18" charset="0"/>
              </a:rPr>
              <a:t>:</a:t>
            </a:r>
          </a:p>
          <a:p>
            <a:pPr marR="0" indent="336550" algn="just">
              <a:spcBef>
                <a:spcPts val="0"/>
              </a:spcBef>
              <a:spcAft>
                <a:spcPts val="0"/>
              </a:spcAft>
              <a:tabLst>
                <a:tab pos="733425" algn="l"/>
              </a:tabLst>
            </a:pP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Miền</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Bắc</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Đầu</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đông</a:t>
            </a:r>
            <a:r>
              <a:rPr lang="en-US" sz="1900" dirty="0">
                <a:solidFill>
                  <a:srgbClr val="FFFFFF"/>
                </a:solidFill>
                <a:effectLst/>
                <a:latin typeface="Times New Roman" panose="02020603050405020304" pitchFamily="18" charset="0"/>
                <a:ea typeface="Times New Roman" panose="02020603050405020304" pitchFamily="18" charset="0"/>
              </a:rPr>
              <a:t> se </a:t>
            </a:r>
            <a:r>
              <a:rPr lang="en-US" sz="1900" dirty="0" err="1">
                <a:solidFill>
                  <a:srgbClr val="FFFFFF"/>
                </a:solidFill>
                <a:effectLst/>
                <a:latin typeface="Times New Roman" panose="02020603050405020304" pitchFamily="18" charset="0"/>
                <a:ea typeface="Times New Roman" panose="02020603050405020304" pitchFamily="18" charset="0"/>
              </a:rPr>
              <a:t>lạnh</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khô</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hanh</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cuối</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đông</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có</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mưa</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phùn</a:t>
            </a:r>
            <a:r>
              <a:rPr lang="en-US" sz="1900" dirty="0">
                <a:solidFill>
                  <a:srgbClr val="FFFFFF"/>
                </a:solidFill>
                <a:effectLst/>
                <a:latin typeface="Times New Roman" panose="02020603050405020304" pitchFamily="18" charset="0"/>
                <a:ea typeface="Times New Roman" panose="02020603050405020304" pitchFamily="18" charset="0"/>
              </a:rPr>
              <a:t>.</a:t>
            </a:r>
          </a:p>
          <a:p>
            <a:pPr marR="0" indent="336550" algn="just">
              <a:spcBef>
                <a:spcPts val="0"/>
              </a:spcBef>
              <a:spcAft>
                <a:spcPts val="0"/>
              </a:spcAft>
              <a:tabLst>
                <a:tab pos="733425" algn="l"/>
              </a:tabLst>
            </a:pPr>
            <a:r>
              <a:rPr lang="en-US" sz="1900" dirty="0">
                <a:solidFill>
                  <a:srgbClr val="FFFFFF"/>
                </a:solidFill>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Duyên</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hải</a:t>
            </a:r>
            <a:r>
              <a:rPr lang="en-US" sz="1900" dirty="0">
                <a:solidFill>
                  <a:srgbClr val="FFFFFF"/>
                </a:solidFill>
                <a:effectLst/>
                <a:latin typeface="Times New Roman" panose="02020603050405020304" pitchFamily="18" charset="0"/>
                <a:ea typeface="Times New Roman" panose="02020603050405020304" pitchFamily="18" charset="0"/>
              </a:rPr>
              <a:t> Trung </a:t>
            </a:r>
            <a:r>
              <a:rPr lang="en-US" sz="1900" dirty="0" err="1">
                <a:solidFill>
                  <a:srgbClr val="FFFFFF"/>
                </a:solidFill>
                <a:effectLst/>
                <a:latin typeface="Times New Roman" panose="02020603050405020304" pitchFamily="18" charset="0"/>
                <a:ea typeface="Times New Roman" panose="02020603050405020304" pitchFamily="18" charset="0"/>
              </a:rPr>
              <a:t>bộ</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mưa</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lớn</a:t>
            </a:r>
            <a:endParaRPr lang="en-US" sz="1900" dirty="0">
              <a:solidFill>
                <a:srgbClr val="FFFFFF"/>
              </a:solidFill>
              <a:effectLst/>
              <a:latin typeface="Times New Roman" panose="02020603050405020304" pitchFamily="18" charset="0"/>
              <a:ea typeface="Times New Roman" panose="02020603050405020304" pitchFamily="18" charset="0"/>
            </a:endParaRPr>
          </a:p>
          <a:p>
            <a:pPr marR="0" indent="336550" algn="just">
              <a:spcBef>
                <a:spcPts val="0"/>
              </a:spcBef>
              <a:spcAft>
                <a:spcPts val="0"/>
              </a:spcAft>
              <a:tabLst>
                <a:tab pos="733425" algn="l"/>
              </a:tabLst>
            </a:pPr>
            <a:r>
              <a:rPr lang="en-US" sz="1900" dirty="0">
                <a:solidFill>
                  <a:srgbClr val="FFFFFF"/>
                </a:solidFill>
                <a:latin typeface="Times New Roman" panose="02020603050405020304" pitchFamily="18" charset="0"/>
                <a:ea typeface="Times New Roman" panose="02020603050405020304" pitchFamily="18" charset="0"/>
              </a:rPr>
              <a:t>+</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Tây</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Nguyên</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và</a:t>
            </a:r>
            <a:r>
              <a:rPr lang="en-US" sz="1900" dirty="0">
                <a:solidFill>
                  <a:srgbClr val="FFFFFF"/>
                </a:solidFill>
                <a:effectLst/>
                <a:latin typeface="Times New Roman" panose="02020603050405020304" pitchFamily="18" charset="0"/>
                <a:ea typeface="Times New Roman" panose="02020603050405020304" pitchFamily="18" charset="0"/>
              </a:rPr>
              <a:t> Nam </a:t>
            </a:r>
            <a:r>
              <a:rPr lang="en-US" sz="1900" dirty="0" err="1">
                <a:solidFill>
                  <a:srgbClr val="FFFFFF"/>
                </a:solidFill>
                <a:effectLst/>
                <a:latin typeface="Times New Roman" panose="02020603050405020304" pitchFamily="18" charset="0"/>
                <a:ea typeface="Times New Roman" panose="02020603050405020304" pitchFamily="18" charset="0"/>
              </a:rPr>
              <a:t>Bộ</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thời</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tiết</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nóng</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khô</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ổn</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định</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suốt</a:t>
            </a:r>
            <a:r>
              <a:rPr lang="en-US" sz="1900" dirty="0">
                <a:solidFill>
                  <a:srgbClr val="FFFFFF"/>
                </a:solidFill>
                <a:effectLst/>
                <a:latin typeface="Times New Roman" panose="02020603050405020304" pitchFamily="18" charset="0"/>
                <a:ea typeface="Times New Roman" panose="02020603050405020304" pitchFamily="18" charset="0"/>
              </a:rPr>
              <a:t> </a:t>
            </a:r>
            <a:r>
              <a:rPr lang="en-US" sz="1900" dirty="0" err="1">
                <a:solidFill>
                  <a:srgbClr val="FFFFFF"/>
                </a:solidFill>
                <a:effectLst/>
                <a:latin typeface="Times New Roman" panose="02020603050405020304" pitchFamily="18" charset="0"/>
                <a:ea typeface="Times New Roman" panose="02020603050405020304" pitchFamily="18" charset="0"/>
              </a:rPr>
              <a:t>mùa</a:t>
            </a:r>
            <a:endParaRPr lang="en-US" sz="1900" dirty="0">
              <a:solidFill>
                <a:srgbClr val="FFFFFF"/>
              </a:solidFill>
              <a:effectLst/>
              <a:latin typeface="Times New Roman" panose="02020603050405020304" pitchFamily="18" charset="0"/>
              <a:ea typeface="Times New Roman" panose="02020603050405020304" pitchFamily="18" charset="0"/>
            </a:endParaRPr>
          </a:p>
          <a:p>
            <a:pPr marR="0" indent="336550" algn="just">
              <a:spcBef>
                <a:spcPts val="0"/>
              </a:spcBef>
              <a:spcAft>
                <a:spcPts val="0"/>
              </a:spcAft>
              <a:tabLst>
                <a:tab pos="733425" algn="l"/>
              </a:tabLst>
            </a:pP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Dạng</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thời</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tiết</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thường</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gặp</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miền</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Bắc</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là</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chủ</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yếu</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Mưa</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phùn</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gió</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bấc</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rét</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nàng</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Bân</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trời</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nồm</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ẩm</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sương</a:t>
            </a:r>
            <a:r>
              <a:rPr lang="en-US" sz="1900" dirty="0">
                <a:solidFill>
                  <a:srgbClr val="FFFFFF"/>
                </a:solidFill>
                <a:latin typeface="Times New Roman" panose="02020603050405020304" pitchFamily="18" charset="0"/>
              </a:rPr>
              <a:t> </a:t>
            </a:r>
            <a:r>
              <a:rPr lang="en-US" sz="1900" dirty="0" err="1">
                <a:solidFill>
                  <a:srgbClr val="FFFFFF"/>
                </a:solidFill>
                <a:latin typeface="Times New Roman" panose="02020603050405020304" pitchFamily="18" charset="0"/>
              </a:rPr>
              <a:t>muối</a:t>
            </a:r>
            <a:r>
              <a:rPr lang="en-US" sz="1900" dirty="0">
                <a:solidFill>
                  <a:srgbClr val="FFFFFF"/>
                </a:solidFill>
                <a:latin typeface="Times New Roman" panose="02020603050405020304" pitchFamily="18" charset="0"/>
              </a:rPr>
              <a:t>.</a:t>
            </a:r>
            <a:endParaRPr lang="en-US" sz="1900" dirty="0">
              <a:solidFill>
                <a:srgbClr val="FFFFFF"/>
              </a:solidFill>
            </a:endParaRPr>
          </a:p>
        </p:txBody>
      </p:sp>
      <p:graphicFrame>
        <p:nvGraphicFramePr>
          <p:cNvPr id="5" name="Table 4">
            <a:extLst>
              <a:ext uri="{FF2B5EF4-FFF2-40B4-BE49-F238E27FC236}">
                <a16:creationId xmlns:a16="http://schemas.microsoft.com/office/drawing/2014/main" id="{1C9F2CEB-7E6D-4F65-9B4B-F3DBBF3C0C95}"/>
              </a:ext>
            </a:extLst>
          </p:cNvPr>
          <p:cNvGraphicFramePr>
            <a:graphicFrameLocks noGrp="1"/>
          </p:cNvGraphicFramePr>
          <p:nvPr>
            <p:extLst>
              <p:ext uri="{D42A27DB-BD31-4B8C-83A1-F6EECF244321}">
                <p14:modId xmlns:p14="http://schemas.microsoft.com/office/powerpoint/2010/main" val="2817274391"/>
              </p:ext>
            </p:extLst>
          </p:nvPr>
        </p:nvGraphicFramePr>
        <p:xfrm>
          <a:off x="249254" y="2869701"/>
          <a:ext cx="8702241" cy="1737360"/>
        </p:xfrm>
        <a:graphic>
          <a:graphicData uri="http://schemas.openxmlformats.org/drawingml/2006/table">
            <a:tbl>
              <a:tblPr firstRow="1" firstCol="1" lastRow="1" lastCol="1" bandRow="1" bandCol="1">
                <a:tableStyleId>{5C22544A-7EE6-4342-B048-85BDC9FD1C3A}</a:tableStyleId>
              </a:tblPr>
              <a:tblGrid>
                <a:gridCol w="8702241">
                  <a:extLst>
                    <a:ext uri="{9D8B030D-6E8A-4147-A177-3AD203B41FA5}">
                      <a16:colId xmlns:a16="http://schemas.microsoft.com/office/drawing/2014/main" val="3950106122"/>
                    </a:ext>
                  </a:extLst>
                </a:gridCol>
              </a:tblGrid>
              <a:tr h="1380836">
                <a:tc>
                  <a:txBody>
                    <a:bodyPr/>
                    <a:lstStyle/>
                    <a:p>
                      <a:pPr marL="0" marR="0" lvl="0" indent="288925" algn="just" defTabSz="914400" rtl="0" eaLnBrk="1" fontAlgn="auto" latinLnBrk="0" hangingPunct="1">
                        <a:lnSpc>
                          <a:spcPct val="100000"/>
                        </a:lnSpc>
                        <a:spcBef>
                          <a:spcPts val="0"/>
                        </a:spcBef>
                        <a:spcAft>
                          <a:spcPts val="0"/>
                        </a:spcAft>
                        <a:buClr>
                          <a:srgbClr val="000000"/>
                        </a:buClr>
                        <a:buSzTx/>
                        <a:buFont typeface="Arial"/>
                        <a:buNone/>
                        <a:tabLst>
                          <a:tab pos="733425" algn="l"/>
                        </a:tabLst>
                        <a:defRPr/>
                      </a:pPr>
                      <a:r>
                        <a:rPr lang="en-US" sz="1900" u="sng" dirty="0">
                          <a:solidFill>
                            <a:srgbClr val="FFFF00"/>
                          </a:solidFill>
                          <a:effectLst/>
                          <a:latin typeface="Times New Roman" panose="02020603050405020304" pitchFamily="18" charset="0"/>
                          <a:cs typeface="Times New Roman" panose="02020603050405020304" pitchFamily="18" charset="0"/>
                        </a:rPr>
                        <a:t>2/ </a:t>
                      </a:r>
                      <a:r>
                        <a:rPr lang="en-US" sz="1900" u="sng" dirty="0" err="1">
                          <a:solidFill>
                            <a:srgbClr val="FFFF00"/>
                          </a:solidFill>
                          <a:effectLst/>
                          <a:latin typeface="Times New Roman" panose="02020603050405020304" pitchFamily="18" charset="0"/>
                          <a:cs typeface="Times New Roman" panose="02020603050405020304" pitchFamily="18" charset="0"/>
                        </a:rPr>
                        <a:t>Mùa</a:t>
                      </a:r>
                      <a:r>
                        <a:rPr lang="en-US" sz="1900" u="sng" dirty="0">
                          <a:solidFill>
                            <a:srgbClr val="FFFF00"/>
                          </a:solidFill>
                          <a:effectLst/>
                          <a:latin typeface="Times New Roman" panose="02020603050405020304" pitchFamily="18" charset="0"/>
                          <a:cs typeface="Times New Roman" panose="02020603050405020304" pitchFamily="18" charset="0"/>
                        </a:rPr>
                        <a:t> </a:t>
                      </a:r>
                      <a:r>
                        <a:rPr lang="en-US" sz="1900" u="sng" dirty="0" err="1">
                          <a:solidFill>
                            <a:srgbClr val="FFFF00"/>
                          </a:solidFill>
                          <a:effectLst/>
                          <a:latin typeface="Times New Roman" panose="02020603050405020304" pitchFamily="18" charset="0"/>
                          <a:cs typeface="Times New Roman" panose="02020603050405020304" pitchFamily="18" charset="0"/>
                        </a:rPr>
                        <a:t>gió</a:t>
                      </a:r>
                      <a:r>
                        <a:rPr lang="en-US" sz="1900" u="sng" dirty="0">
                          <a:solidFill>
                            <a:srgbClr val="FFFF00"/>
                          </a:solidFill>
                          <a:effectLst/>
                          <a:latin typeface="Times New Roman" panose="02020603050405020304" pitchFamily="18" charset="0"/>
                          <a:cs typeface="Times New Roman" panose="02020603050405020304" pitchFamily="18" charset="0"/>
                        </a:rPr>
                        <a:t> TN </a:t>
                      </a:r>
                      <a:r>
                        <a:rPr lang="en-US" sz="1900" u="sng" dirty="0" err="1">
                          <a:solidFill>
                            <a:srgbClr val="FFFF00"/>
                          </a:solidFill>
                          <a:effectLst/>
                          <a:latin typeface="Times New Roman" panose="02020603050405020304" pitchFamily="18" charset="0"/>
                          <a:cs typeface="Times New Roman" panose="02020603050405020304" pitchFamily="18" charset="0"/>
                        </a:rPr>
                        <a:t>từ</a:t>
                      </a:r>
                      <a:r>
                        <a:rPr lang="en-US" sz="1900" u="sng" dirty="0">
                          <a:solidFill>
                            <a:srgbClr val="FFFF00"/>
                          </a:solidFill>
                          <a:effectLst/>
                          <a:latin typeface="Times New Roman" panose="02020603050405020304" pitchFamily="18" charset="0"/>
                          <a:cs typeface="Times New Roman" panose="02020603050405020304" pitchFamily="18" charset="0"/>
                        </a:rPr>
                        <a:t> </a:t>
                      </a:r>
                      <a:r>
                        <a:rPr lang="en-US" sz="1900" u="sng" dirty="0" err="1">
                          <a:solidFill>
                            <a:srgbClr val="FFFF00"/>
                          </a:solidFill>
                          <a:effectLst/>
                          <a:latin typeface="Times New Roman" panose="02020603050405020304" pitchFamily="18" charset="0"/>
                          <a:cs typeface="Times New Roman" panose="02020603050405020304" pitchFamily="18" charset="0"/>
                        </a:rPr>
                        <a:t>tháng</a:t>
                      </a:r>
                      <a:r>
                        <a:rPr lang="en-US" sz="1900" u="sng" dirty="0">
                          <a:solidFill>
                            <a:srgbClr val="FFFF00"/>
                          </a:solidFill>
                          <a:effectLst/>
                          <a:latin typeface="Times New Roman" panose="02020603050405020304" pitchFamily="18" charset="0"/>
                          <a:cs typeface="Times New Roman" panose="02020603050405020304" pitchFamily="18" charset="0"/>
                        </a:rPr>
                        <a:t> 5 </a:t>
                      </a:r>
                      <a:r>
                        <a:rPr lang="en-US" sz="1900" u="sng" dirty="0" err="1">
                          <a:solidFill>
                            <a:srgbClr val="FFFF00"/>
                          </a:solidFill>
                          <a:effectLst/>
                          <a:latin typeface="Times New Roman" panose="02020603050405020304" pitchFamily="18" charset="0"/>
                          <a:cs typeface="Times New Roman" panose="02020603050405020304" pitchFamily="18" charset="0"/>
                        </a:rPr>
                        <a:t>đến</a:t>
                      </a:r>
                      <a:r>
                        <a:rPr lang="en-US" sz="1900" u="sng" dirty="0">
                          <a:solidFill>
                            <a:srgbClr val="FFFF00"/>
                          </a:solidFill>
                          <a:effectLst/>
                          <a:latin typeface="Times New Roman" panose="02020603050405020304" pitchFamily="18" charset="0"/>
                          <a:cs typeface="Times New Roman" panose="02020603050405020304" pitchFamily="18" charset="0"/>
                        </a:rPr>
                        <a:t> </a:t>
                      </a:r>
                      <a:r>
                        <a:rPr lang="en-US" sz="1900" u="sng" dirty="0" err="1">
                          <a:solidFill>
                            <a:srgbClr val="FFFF00"/>
                          </a:solidFill>
                          <a:effectLst/>
                          <a:latin typeface="Times New Roman" panose="02020603050405020304" pitchFamily="18" charset="0"/>
                          <a:cs typeface="Times New Roman" panose="02020603050405020304" pitchFamily="18" charset="0"/>
                        </a:rPr>
                        <a:t>tháng</a:t>
                      </a:r>
                      <a:r>
                        <a:rPr lang="en-US" sz="1900" u="sng" dirty="0">
                          <a:solidFill>
                            <a:srgbClr val="FFFF00"/>
                          </a:solidFill>
                          <a:effectLst/>
                          <a:latin typeface="Times New Roman" panose="02020603050405020304" pitchFamily="18" charset="0"/>
                          <a:cs typeface="Times New Roman" panose="02020603050405020304" pitchFamily="18" charset="0"/>
                        </a:rPr>
                        <a:t> 10 (</a:t>
                      </a:r>
                      <a:r>
                        <a:rPr lang="en-US" sz="1900" u="sng" dirty="0" err="1">
                          <a:solidFill>
                            <a:srgbClr val="FFFF00"/>
                          </a:solidFill>
                          <a:effectLst/>
                          <a:latin typeface="Times New Roman" panose="02020603050405020304" pitchFamily="18" charset="0"/>
                          <a:cs typeface="Times New Roman" panose="02020603050405020304" pitchFamily="18" charset="0"/>
                        </a:rPr>
                        <a:t>mùa</a:t>
                      </a:r>
                      <a:r>
                        <a:rPr lang="en-US" sz="1900" u="sng" dirty="0">
                          <a:solidFill>
                            <a:srgbClr val="FFFF00"/>
                          </a:solidFill>
                          <a:effectLst/>
                          <a:latin typeface="Times New Roman" panose="02020603050405020304" pitchFamily="18" charset="0"/>
                          <a:cs typeface="Times New Roman" panose="02020603050405020304" pitchFamily="18" charset="0"/>
                        </a:rPr>
                        <a:t> </a:t>
                      </a:r>
                      <a:r>
                        <a:rPr lang="en-US" sz="1900" u="sng" dirty="0" err="1">
                          <a:solidFill>
                            <a:srgbClr val="FFFF00"/>
                          </a:solidFill>
                          <a:effectLst/>
                          <a:latin typeface="Times New Roman" panose="02020603050405020304" pitchFamily="18" charset="0"/>
                          <a:cs typeface="Times New Roman" panose="02020603050405020304" pitchFamily="18" charset="0"/>
                        </a:rPr>
                        <a:t>hạ</a:t>
                      </a:r>
                      <a:r>
                        <a:rPr lang="en-US" sz="1900" u="sng" dirty="0">
                          <a:solidFill>
                            <a:srgbClr val="FFFF00"/>
                          </a:solidFill>
                          <a:effectLst/>
                          <a:latin typeface="Times New Roman" panose="02020603050405020304" pitchFamily="18" charset="0"/>
                          <a:cs typeface="Times New Roman" panose="02020603050405020304" pitchFamily="18" charset="0"/>
                        </a:rPr>
                        <a:t> )</a:t>
                      </a:r>
                      <a:endParaRPr lang="en-US" sz="19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288925" algn="just">
                        <a:spcBef>
                          <a:spcPts val="0"/>
                        </a:spcBef>
                        <a:spcAft>
                          <a:spcPts val="0"/>
                        </a:spcAft>
                        <a:tabLst>
                          <a:tab pos="733425" algn="l"/>
                        </a:tabLst>
                      </a:pP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Gió</a:t>
                      </a:r>
                      <a:r>
                        <a:rPr lang="en-US" sz="1900" b="0" dirty="0">
                          <a:solidFill>
                            <a:srgbClr val="FFFFFF"/>
                          </a:solidFill>
                          <a:effectLst/>
                          <a:latin typeface="Times New Roman" panose="02020603050405020304" pitchFamily="18" charset="0"/>
                          <a:cs typeface="Times New Roman" panose="02020603050405020304" pitchFamily="18" charset="0"/>
                        </a:rPr>
                        <a:t> TN xen </a:t>
                      </a:r>
                      <a:r>
                        <a:rPr lang="en-US" sz="1900" b="0" dirty="0" err="1">
                          <a:solidFill>
                            <a:srgbClr val="FFFFFF"/>
                          </a:solidFill>
                          <a:effectLst/>
                          <a:latin typeface="Times New Roman" panose="02020603050405020304" pitchFamily="18" charset="0"/>
                          <a:cs typeface="Times New Roman" panose="02020603050405020304" pitchFamily="18" charset="0"/>
                        </a:rPr>
                        <a:t>kẽ</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gió</a:t>
                      </a:r>
                      <a:r>
                        <a:rPr lang="en-US" sz="1900" b="0" dirty="0">
                          <a:solidFill>
                            <a:srgbClr val="FFFFFF"/>
                          </a:solidFill>
                          <a:effectLst/>
                          <a:latin typeface="Times New Roman" panose="02020603050405020304" pitchFamily="18" charset="0"/>
                          <a:cs typeface="Times New Roman" panose="02020603050405020304" pitchFamily="18" charset="0"/>
                        </a:rPr>
                        <a:t> ĐN.</a:t>
                      </a:r>
                    </a:p>
                    <a:p>
                      <a:pPr marL="0" marR="0" indent="288925" algn="just">
                        <a:spcBef>
                          <a:spcPts val="0"/>
                        </a:spcBef>
                        <a:spcAft>
                          <a:spcPts val="0"/>
                        </a:spcAft>
                        <a:tabLst>
                          <a:tab pos="733425" algn="l"/>
                        </a:tabLst>
                      </a:pP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Nhiệt</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độ</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cao</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nóng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đều</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khắp</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cả</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nước</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lượng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mưa</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lớn</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chiếm</a:t>
                      </a:r>
                      <a:r>
                        <a:rPr lang="en-US" sz="1900" b="0" dirty="0">
                          <a:solidFill>
                            <a:srgbClr val="FFFFFF"/>
                          </a:solidFill>
                          <a:effectLst/>
                          <a:latin typeface="Times New Roman" panose="02020603050405020304" pitchFamily="18" charset="0"/>
                          <a:cs typeface="Times New Roman" panose="02020603050405020304" pitchFamily="18" charset="0"/>
                        </a:rPr>
                        <a:t> &gt; 80% </a:t>
                      </a:r>
                      <a:r>
                        <a:rPr lang="en-US" sz="1900" b="0" dirty="0" err="1">
                          <a:solidFill>
                            <a:srgbClr val="FFFFFF"/>
                          </a:solidFill>
                          <a:effectLst/>
                          <a:latin typeface="Times New Roman" panose="02020603050405020304" pitchFamily="18" charset="0"/>
                          <a:cs typeface="Times New Roman" panose="02020603050405020304" pitchFamily="18" charset="0"/>
                        </a:rPr>
                        <a:t>lượng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mưa</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cả</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năm</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riêng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duyên</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hải</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trung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bộ</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mùa</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này</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ít</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mưa</a:t>
                      </a:r>
                      <a:r>
                        <a:rPr lang="en-US" sz="1900" b="0" dirty="0">
                          <a:solidFill>
                            <a:srgbClr val="FFFFFF"/>
                          </a:solidFill>
                          <a:effectLst/>
                          <a:latin typeface="Times New Roman" panose="02020603050405020304" pitchFamily="18" charset="0"/>
                          <a:cs typeface="Times New Roman" panose="02020603050405020304" pitchFamily="18" charset="0"/>
                        </a:rPr>
                        <a:t>.</a:t>
                      </a:r>
                    </a:p>
                    <a:p>
                      <a:pPr marL="0" marR="0" indent="288925" algn="just">
                        <a:spcBef>
                          <a:spcPts val="0"/>
                        </a:spcBef>
                        <a:spcAft>
                          <a:spcPts val="0"/>
                        </a:spcAft>
                        <a:tabLst>
                          <a:tab pos="733425" algn="l"/>
                        </a:tabLst>
                      </a:pP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Dạng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thời</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tiết</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thường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gặp</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Gió</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Tây</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gió</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Lào</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khô</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nóng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mưa</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rào</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mưa</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dông</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mưa</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ngâu</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và</a:t>
                      </a:r>
                      <a:r>
                        <a:rPr lang="en-US" sz="1900" b="0" dirty="0">
                          <a:solidFill>
                            <a:srgbClr val="FFFFFF"/>
                          </a:solidFill>
                          <a:effectLst/>
                          <a:latin typeface="Times New Roman" panose="02020603050405020304" pitchFamily="18" charset="0"/>
                          <a:cs typeface="Times New Roman" panose="02020603050405020304" pitchFamily="18" charset="0"/>
                        </a:rPr>
                        <a:t> </a:t>
                      </a:r>
                      <a:r>
                        <a:rPr lang="en-US" sz="1900" b="0" dirty="0" err="1">
                          <a:solidFill>
                            <a:srgbClr val="FFFFFF"/>
                          </a:solidFill>
                          <a:effectLst/>
                          <a:latin typeface="Times New Roman" panose="02020603050405020304" pitchFamily="18" charset="0"/>
                          <a:cs typeface="Times New Roman" panose="02020603050405020304" pitchFamily="18" charset="0"/>
                        </a:rPr>
                        <a:t>bão</a:t>
                      </a:r>
                      <a:r>
                        <a:rPr lang="en-US" sz="1900" b="0" dirty="0">
                          <a:solidFill>
                            <a:srgbClr val="FFFFFF"/>
                          </a:solidFill>
                          <a:effectLst/>
                          <a:latin typeface="Times New Roman" panose="02020603050405020304" pitchFamily="18" charset="0"/>
                          <a:cs typeface="Times New Roman" panose="02020603050405020304" pitchFamily="18" charset="0"/>
                        </a:rPr>
                        <a:t>.</a:t>
                      </a:r>
                    </a:p>
                  </a:txBody>
                  <a:tcPr marL="35719" marR="3571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1612376"/>
                  </a:ext>
                </a:extLst>
              </a:tr>
            </a:tbl>
          </a:graphicData>
        </a:graphic>
      </p:graphicFrame>
      <p:sp>
        <p:nvSpPr>
          <p:cNvPr id="7" name="TextBox 6">
            <a:extLst>
              <a:ext uri="{FF2B5EF4-FFF2-40B4-BE49-F238E27FC236}">
                <a16:creationId xmlns:a16="http://schemas.microsoft.com/office/drawing/2014/main" id="{5AC894D4-5B5C-4112-A1A3-A643DE09A491}"/>
              </a:ext>
            </a:extLst>
          </p:cNvPr>
          <p:cNvSpPr txBox="1"/>
          <p:nvPr/>
        </p:nvSpPr>
        <p:spPr>
          <a:xfrm>
            <a:off x="249254" y="4638855"/>
            <a:ext cx="8894746" cy="369332"/>
          </a:xfrm>
          <a:prstGeom prst="rect">
            <a:avLst/>
          </a:prstGeom>
          <a:noFill/>
        </p:spPr>
        <p:txBody>
          <a:bodyPr wrap="square">
            <a:spAutoFit/>
          </a:bodyPr>
          <a:lstStyle/>
          <a:p>
            <a:pPr marL="0" marR="0" lvl="0" indent="288925" algn="just" defTabSz="914400" rtl="0" eaLnBrk="1" fontAlgn="auto" latinLnBrk="0" hangingPunct="1">
              <a:lnSpc>
                <a:spcPct val="100000"/>
              </a:lnSpc>
              <a:spcBef>
                <a:spcPts val="0"/>
              </a:spcBef>
              <a:spcAft>
                <a:spcPts val="0"/>
              </a:spcAft>
              <a:buClr>
                <a:srgbClr val="000000"/>
              </a:buClr>
              <a:buSzTx/>
              <a:buFont typeface="Arial"/>
              <a:buNone/>
              <a:tabLst>
                <a:tab pos="733425" algn="l"/>
              </a:tabLst>
              <a:defRPr/>
            </a:pPr>
            <a:r>
              <a:rPr lang="en-US" sz="1800" b="1">
                <a:solidFill>
                  <a:srgbClr val="FFFF00"/>
                </a:solidFill>
                <a:effectLst/>
                <a:latin typeface="Times New Roman" panose="02020603050405020304" pitchFamily="18" charset="0"/>
                <a:cs typeface="Times New Roman" panose="02020603050405020304" pitchFamily="18" charset="0"/>
              </a:rPr>
              <a:t>BTVN: </a:t>
            </a:r>
            <a:r>
              <a:rPr lang="en-US" sz="1800">
                <a:solidFill>
                  <a:srgbClr val="FFFFFF"/>
                </a:solidFill>
                <a:effectLst/>
                <a:latin typeface="Times New Roman" panose="02020603050405020304" pitchFamily="18" charset="0"/>
                <a:cs typeface="Times New Roman" panose="02020603050405020304" pitchFamily="18" charset="0"/>
              </a:rPr>
              <a:t>Trả lời câu 1,2,3 SGK/ 116. Soạn bài 33 Đặc điểm sông ngòi Việt Nam</a:t>
            </a:r>
            <a:endParaRPr lang="en-US" sz="18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28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FA2205A-05A4-48AF-A49C-9C87D48B7AD9}"/>
              </a:ext>
            </a:extLst>
          </p:cNvPr>
          <p:cNvSpPr txBox="1"/>
          <p:nvPr/>
        </p:nvSpPr>
        <p:spPr>
          <a:xfrm>
            <a:off x="893604" y="448100"/>
            <a:ext cx="7681984" cy="1107996"/>
          </a:xfrm>
          <a:prstGeom prst="rect">
            <a:avLst/>
          </a:prstGeom>
          <a:noFill/>
        </p:spPr>
        <p:txBody>
          <a:bodyPr wrap="square">
            <a:spAutoFit/>
          </a:bodyPr>
          <a:lstStyle/>
          <a:p>
            <a:pPr lvl="0" algn="ctr" defTabSz="514312">
              <a:spcBef>
                <a:spcPts val="1200"/>
              </a:spcBef>
              <a:defRPr/>
            </a:pPr>
            <a:r>
              <a:rPr lang="en-US" sz="3300" b="1" dirty="0">
                <a:solidFill>
                  <a:srgbClr val="E1D3CE">
                    <a:lumMod val="10000"/>
                  </a:srgbClr>
                </a:solidFill>
                <a:latin typeface="#9Slide03 IcielUni Sans Heavy" panose="00000500000000000000" pitchFamily="2" charset="-93"/>
                <a:cs typeface="Times New Roman" panose="02020603050405020304" pitchFamily="18" charset="0"/>
              </a:rPr>
              <a:t>3. NHỮNG THUẬN LỢI VÀ KHÓ KHĂN DO KHÍ HẬU </a:t>
            </a:r>
            <a:r>
              <a:rPr lang="en-US" sz="3300" b="1">
                <a:solidFill>
                  <a:srgbClr val="E1D3CE">
                    <a:lumMod val="10000"/>
                  </a:srgbClr>
                </a:solidFill>
                <a:latin typeface="#9Slide03 IcielUni Sans Heavy" panose="00000500000000000000" pitchFamily="2" charset="-93"/>
                <a:cs typeface="Times New Roman" panose="02020603050405020304" pitchFamily="18" charset="0"/>
              </a:rPr>
              <a:t>MANG LẠI (HS tự học)</a:t>
            </a:r>
            <a:endParaRPr kumimoji="0" lang="en-US" sz="3300" b="0" i="0" u="none" strike="noStrike" kern="1200" cap="none" spc="0" normalizeH="0" baseline="0" noProof="0" dirty="0">
              <a:ln>
                <a:noFill/>
              </a:ln>
              <a:solidFill>
                <a:srgbClr val="E1D3CE">
                  <a:lumMod val="10000"/>
                </a:srgbClr>
              </a:solidFill>
              <a:effectLst/>
              <a:uLnTx/>
              <a:uFillTx/>
              <a:latin typeface="#9Slide03 IcielUni Sans Heavy" panose="00000500000000000000" pitchFamily="2" charset="-93"/>
            </a:endParaRPr>
          </a:p>
        </p:txBody>
      </p:sp>
      <p:pic>
        <p:nvPicPr>
          <p:cNvPr id="15362" name="Picture 2" descr="Vietnam - Vietnam Landmarks Clipart, Png Download - 866x379 (#9879717) PNG  Image - PngJoy">
            <a:extLst>
              <a:ext uri="{FF2B5EF4-FFF2-40B4-BE49-F238E27FC236}">
                <a16:creationId xmlns:a16="http://schemas.microsoft.com/office/drawing/2014/main" id="{6877B7C1-E6DB-4078-AE97-6CA25D66C73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341" r="100000">
                        <a14:foregroundMark x1="11818" y1="52727" x2="88750" y2="45455"/>
                        <a14:foregroundMark x1="65000" y1="23117" x2="75341" y2="52987"/>
                        <a14:foregroundMark x1="12273" y1="49870" x2="28864" y2="59481"/>
                      </a14:backgroundRemoval>
                    </a14:imgEffect>
                  </a14:imgLayer>
                </a14:imgProps>
              </a:ext>
              <a:ext uri="{28A0092B-C50C-407E-A947-70E740481C1C}">
                <a14:useLocalDpi xmlns:a14="http://schemas.microsoft.com/office/drawing/2010/main" val="0"/>
              </a:ext>
            </a:extLst>
          </a:blip>
          <a:srcRect/>
          <a:stretch>
            <a:fillRect/>
          </a:stretch>
        </p:blipFill>
        <p:spPr bwMode="auto">
          <a:xfrm>
            <a:off x="986481" y="1898950"/>
            <a:ext cx="7020697" cy="307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06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ppt_x"/>
                                          </p:val>
                                        </p:tav>
                                        <p:tav tm="100000">
                                          <p:val>
                                            <p:strVal val="#ppt_x"/>
                                          </p:val>
                                        </p:tav>
                                      </p:tavLst>
                                    </p:anim>
                                    <p:anim calcmode="lin" valueType="num">
                                      <p:cBhvr additive="base">
                                        <p:cTn id="12"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649;p22">
            <a:extLst>
              <a:ext uri="{FF2B5EF4-FFF2-40B4-BE49-F238E27FC236}">
                <a16:creationId xmlns:a16="http://schemas.microsoft.com/office/drawing/2014/main" id="{F741A8ED-B22E-4EBD-916A-457DACF5ACE9}"/>
              </a:ext>
            </a:extLst>
          </p:cNvPr>
          <p:cNvGrpSpPr/>
          <p:nvPr/>
        </p:nvGrpSpPr>
        <p:grpSpPr>
          <a:xfrm>
            <a:off x="3916842" y="2204497"/>
            <a:ext cx="3605813" cy="1396800"/>
            <a:chOff x="3657350" y="2290988"/>
            <a:chExt cx="3605813" cy="1396800"/>
          </a:xfrm>
        </p:grpSpPr>
        <p:sp>
          <p:nvSpPr>
            <p:cNvPr id="8" name="Google Shape;650;p22">
              <a:extLst>
                <a:ext uri="{FF2B5EF4-FFF2-40B4-BE49-F238E27FC236}">
                  <a16:creationId xmlns:a16="http://schemas.microsoft.com/office/drawing/2014/main" id="{588666C3-E9D7-4080-BCB6-E3DAC9DFA713}"/>
                </a:ext>
              </a:extLst>
            </p:cNvPr>
            <p:cNvSpPr/>
            <p:nvPr/>
          </p:nvSpPr>
          <p:spPr>
            <a:xfrm>
              <a:off x="3657350" y="2724050"/>
              <a:ext cx="17700" cy="530700"/>
            </a:xfrm>
            <a:prstGeom prst="rect">
              <a:avLst/>
            </a:prstGeom>
            <a:solidFill>
              <a:srgbClr val="2E59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9" name="Google Shape;651;p22">
              <a:extLst>
                <a:ext uri="{FF2B5EF4-FFF2-40B4-BE49-F238E27FC236}">
                  <a16:creationId xmlns:a16="http://schemas.microsoft.com/office/drawing/2014/main" id="{38E16658-CEAB-4386-90E0-5B5B6B6141DC}"/>
                </a:ext>
              </a:extLst>
            </p:cNvPr>
            <p:cNvGrpSpPr/>
            <p:nvPr/>
          </p:nvGrpSpPr>
          <p:grpSpPr>
            <a:xfrm>
              <a:off x="5866363" y="2290988"/>
              <a:ext cx="1396800" cy="1396800"/>
              <a:chOff x="6856238" y="1197263"/>
              <a:chExt cx="1396800" cy="1396800"/>
            </a:xfrm>
          </p:grpSpPr>
          <p:sp>
            <p:nvSpPr>
              <p:cNvPr id="16" name="Google Shape;652;p22">
                <a:extLst>
                  <a:ext uri="{FF2B5EF4-FFF2-40B4-BE49-F238E27FC236}">
                    <a16:creationId xmlns:a16="http://schemas.microsoft.com/office/drawing/2014/main" id="{3D750A59-1F30-4899-A260-78C2C6888335}"/>
                  </a:ext>
                </a:extLst>
              </p:cNvPr>
              <p:cNvSpPr/>
              <p:nvPr/>
            </p:nvSpPr>
            <p:spPr>
              <a:xfrm>
                <a:off x="6856238" y="1197263"/>
                <a:ext cx="1396800" cy="13968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653;p22">
                <a:extLst>
                  <a:ext uri="{FF2B5EF4-FFF2-40B4-BE49-F238E27FC236}">
                    <a16:creationId xmlns:a16="http://schemas.microsoft.com/office/drawing/2014/main" id="{EE375FB2-F4E0-4329-A324-301EA1A1064A}"/>
                  </a:ext>
                </a:extLst>
              </p:cNvPr>
              <p:cNvGrpSpPr/>
              <p:nvPr/>
            </p:nvGrpSpPr>
            <p:grpSpPr>
              <a:xfrm flipH="1">
                <a:off x="6906784" y="1248996"/>
                <a:ext cx="1295716" cy="1293324"/>
                <a:chOff x="3023111" y="2454464"/>
                <a:chExt cx="1720968" cy="1719389"/>
              </a:xfrm>
            </p:grpSpPr>
            <p:grpSp>
              <p:nvGrpSpPr>
                <p:cNvPr id="18" name="Google Shape;654;p22">
                  <a:extLst>
                    <a:ext uri="{FF2B5EF4-FFF2-40B4-BE49-F238E27FC236}">
                      <a16:creationId xmlns:a16="http://schemas.microsoft.com/office/drawing/2014/main" id="{72C7CACE-E39E-48C0-84CE-8BB03356E7C7}"/>
                    </a:ext>
                  </a:extLst>
                </p:cNvPr>
                <p:cNvGrpSpPr/>
                <p:nvPr/>
              </p:nvGrpSpPr>
              <p:grpSpPr>
                <a:xfrm>
                  <a:off x="3023111" y="2454464"/>
                  <a:ext cx="1720968" cy="1719389"/>
                  <a:chOff x="3023111" y="2454464"/>
                  <a:chExt cx="1720968" cy="1719389"/>
                </a:xfrm>
              </p:grpSpPr>
              <p:sp>
                <p:nvSpPr>
                  <p:cNvPr id="22" name="Google Shape;655;p22">
                    <a:extLst>
                      <a:ext uri="{FF2B5EF4-FFF2-40B4-BE49-F238E27FC236}">
                        <a16:creationId xmlns:a16="http://schemas.microsoft.com/office/drawing/2014/main" id="{E08BFC63-EE64-401D-80E0-CC63721DE13E}"/>
                      </a:ext>
                    </a:extLst>
                  </p:cNvPr>
                  <p:cNvSpPr/>
                  <p:nvPr/>
                </p:nvSpPr>
                <p:spPr>
                  <a:xfrm>
                    <a:off x="3023111" y="2454464"/>
                    <a:ext cx="1720968" cy="1719389"/>
                  </a:xfrm>
                  <a:custGeom>
                    <a:avLst/>
                    <a:gdLst/>
                    <a:ahLst/>
                    <a:cxnLst/>
                    <a:rect l="l" t="t" r="r" b="b"/>
                    <a:pathLst>
                      <a:path w="91553" h="91469" extrusionOk="0">
                        <a:moveTo>
                          <a:pt x="47289" y="4908"/>
                        </a:moveTo>
                        <a:lnTo>
                          <a:pt x="47289" y="5020"/>
                        </a:lnTo>
                        <a:lnTo>
                          <a:pt x="47177" y="5020"/>
                        </a:lnTo>
                        <a:cubicBezTo>
                          <a:pt x="47177" y="5020"/>
                          <a:pt x="47289" y="4908"/>
                          <a:pt x="47289" y="4908"/>
                        </a:cubicBezTo>
                        <a:close/>
                        <a:moveTo>
                          <a:pt x="47065" y="5580"/>
                        </a:moveTo>
                        <a:lnTo>
                          <a:pt x="47065" y="5692"/>
                        </a:lnTo>
                        <a:cubicBezTo>
                          <a:pt x="47065" y="5692"/>
                          <a:pt x="46953" y="5692"/>
                          <a:pt x="47065" y="5580"/>
                        </a:cubicBezTo>
                        <a:close/>
                        <a:moveTo>
                          <a:pt x="86397" y="31354"/>
                        </a:moveTo>
                        <a:cubicBezTo>
                          <a:pt x="86398" y="31466"/>
                          <a:pt x="86510" y="31578"/>
                          <a:pt x="86510" y="31690"/>
                        </a:cubicBezTo>
                        <a:lnTo>
                          <a:pt x="86622" y="31690"/>
                        </a:lnTo>
                        <a:cubicBezTo>
                          <a:pt x="86560" y="31710"/>
                          <a:pt x="86513" y="31719"/>
                          <a:pt x="86478" y="31719"/>
                        </a:cubicBezTo>
                        <a:cubicBezTo>
                          <a:pt x="86323" y="31719"/>
                          <a:pt x="86397" y="31536"/>
                          <a:pt x="86397" y="31354"/>
                        </a:cubicBezTo>
                        <a:close/>
                        <a:moveTo>
                          <a:pt x="4595" y="39982"/>
                        </a:moveTo>
                        <a:cubicBezTo>
                          <a:pt x="4595" y="39982"/>
                          <a:pt x="4595" y="39990"/>
                          <a:pt x="4595" y="40001"/>
                        </a:cubicBezTo>
                        <a:lnTo>
                          <a:pt x="4595" y="40001"/>
                        </a:lnTo>
                        <a:cubicBezTo>
                          <a:pt x="4552" y="39982"/>
                          <a:pt x="4482" y="39982"/>
                          <a:pt x="4482" y="39982"/>
                        </a:cubicBezTo>
                        <a:close/>
                        <a:moveTo>
                          <a:pt x="63012" y="1"/>
                        </a:moveTo>
                        <a:cubicBezTo>
                          <a:pt x="62654" y="1"/>
                          <a:pt x="62510" y="235"/>
                          <a:pt x="62753" y="874"/>
                        </a:cubicBezTo>
                        <a:cubicBezTo>
                          <a:pt x="63537" y="874"/>
                          <a:pt x="65555" y="1882"/>
                          <a:pt x="63874" y="1882"/>
                        </a:cubicBezTo>
                        <a:cubicBezTo>
                          <a:pt x="62629" y="1150"/>
                          <a:pt x="61241" y="753"/>
                          <a:pt x="59835" y="753"/>
                        </a:cubicBezTo>
                        <a:cubicBezTo>
                          <a:pt x="59088" y="753"/>
                          <a:pt x="58337" y="865"/>
                          <a:pt x="57598" y="1098"/>
                        </a:cubicBezTo>
                        <a:cubicBezTo>
                          <a:pt x="55779" y="1098"/>
                          <a:pt x="53994" y="852"/>
                          <a:pt x="52343" y="852"/>
                        </a:cubicBezTo>
                        <a:cubicBezTo>
                          <a:pt x="51045" y="852"/>
                          <a:pt x="49830" y="1004"/>
                          <a:pt x="48746" y="1546"/>
                        </a:cubicBezTo>
                        <a:cubicBezTo>
                          <a:pt x="48935" y="751"/>
                          <a:pt x="48434" y="429"/>
                          <a:pt x="47670" y="429"/>
                        </a:cubicBezTo>
                        <a:cubicBezTo>
                          <a:pt x="46172" y="429"/>
                          <a:pt x="43664" y="1667"/>
                          <a:pt x="43367" y="3003"/>
                        </a:cubicBezTo>
                        <a:cubicBezTo>
                          <a:pt x="42470" y="1882"/>
                          <a:pt x="42134" y="3003"/>
                          <a:pt x="42807" y="1546"/>
                        </a:cubicBezTo>
                        <a:cubicBezTo>
                          <a:pt x="42707" y="1446"/>
                          <a:pt x="42618" y="1407"/>
                          <a:pt x="42537" y="1407"/>
                        </a:cubicBezTo>
                        <a:cubicBezTo>
                          <a:pt x="42227" y="1407"/>
                          <a:pt x="42025" y="1975"/>
                          <a:pt x="41759" y="1975"/>
                        </a:cubicBezTo>
                        <a:cubicBezTo>
                          <a:pt x="41701" y="1975"/>
                          <a:pt x="41640" y="1948"/>
                          <a:pt x="41574" y="1882"/>
                        </a:cubicBezTo>
                        <a:cubicBezTo>
                          <a:pt x="41475" y="1825"/>
                          <a:pt x="41381" y="1801"/>
                          <a:pt x="41291" y="1801"/>
                        </a:cubicBezTo>
                        <a:cubicBezTo>
                          <a:pt x="40743" y="1801"/>
                          <a:pt x="40364" y="2714"/>
                          <a:pt x="39943" y="2714"/>
                        </a:cubicBezTo>
                        <a:cubicBezTo>
                          <a:pt x="39890" y="2714"/>
                          <a:pt x="39836" y="2699"/>
                          <a:pt x="39781" y="2666"/>
                        </a:cubicBezTo>
                        <a:cubicBezTo>
                          <a:pt x="38543" y="2594"/>
                          <a:pt x="37400" y="1527"/>
                          <a:pt x="36935" y="1527"/>
                        </a:cubicBezTo>
                        <a:cubicBezTo>
                          <a:pt x="36685" y="1527"/>
                          <a:pt x="36632" y="1837"/>
                          <a:pt x="36867" y="2779"/>
                        </a:cubicBezTo>
                        <a:cubicBezTo>
                          <a:pt x="36564" y="2288"/>
                          <a:pt x="36212" y="2104"/>
                          <a:pt x="35844" y="2104"/>
                        </a:cubicBezTo>
                        <a:cubicBezTo>
                          <a:pt x="34743" y="2104"/>
                          <a:pt x="33505" y="3756"/>
                          <a:pt x="33032" y="3756"/>
                        </a:cubicBezTo>
                        <a:cubicBezTo>
                          <a:pt x="32905" y="3756"/>
                          <a:pt x="32833" y="3638"/>
                          <a:pt x="32833" y="3339"/>
                        </a:cubicBezTo>
                        <a:cubicBezTo>
                          <a:pt x="32997" y="3094"/>
                          <a:pt x="33008" y="3001"/>
                          <a:pt x="32926" y="3001"/>
                        </a:cubicBezTo>
                        <a:cubicBezTo>
                          <a:pt x="32672" y="3001"/>
                          <a:pt x="31519" y="3899"/>
                          <a:pt x="31265" y="3899"/>
                        </a:cubicBezTo>
                        <a:cubicBezTo>
                          <a:pt x="30816" y="3899"/>
                          <a:pt x="30480" y="4347"/>
                          <a:pt x="30144" y="4347"/>
                        </a:cubicBezTo>
                        <a:cubicBezTo>
                          <a:pt x="29945" y="4339"/>
                          <a:pt x="29747" y="4334"/>
                          <a:pt x="29550" y="4334"/>
                        </a:cubicBezTo>
                        <a:cubicBezTo>
                          <a:pt x="27210" y="4334"/>
                          <a:pt x="25127" y="4995"/>
                          <a:pt x="24093" y="7373"/>
                        </a:cubicBezTo>
                        <a:cubicBezTo>
                          <a:pt x="20283" y="7597"/>
                          <a:pt x="18266" y="11631"/>
                          <a:pt x="15016" y="13200"/>
                        </a:cubicBezTo>
                        <a:cubicBezTo>
                          <a:pt x="10197" y="20932"/>
                          <a:pt x="8068" y="29673"/>
                          <a:pt x="2690" y="37180"/>
                        </a:cubicBezTo>
                        <a:cubicBezTo>
                          <a:pt x="0" y="44016"/>
                          <a:pt x="672" y="54213"/>
                          <a:pt x="3362" y="60713"/>
                        </a:cubicBezTo>
                        <a:cubicBezTo>
                          <a:pt x="2802" y="62954"/>
                          <a:pt x="4370" y="61721"/>
                          <a:pt x="5267" y="62730"/>
                        </a:cubicBezTo>
                        <a:cubicBezTo>
                          <a:pt x="4753" y="63204"/>
                          <a:pt x="4769" y="63316"/>
                          <a:pt x="4981" y="63316"/>
                        </a:cubicBezTo>
                        <a:cubicBezTo>
                          <a:pt x="5169" y="63316"/>
                          <a:pt x="5512" y="63228"/>
                          <a:pt x="5773" y="63228"/>
                        </a:cubicBezTo>
                        <a:cubicBezTo>
                          <a:pt x="6051" y="63228"/>
                          <a:pt x="6238" y="63327"/>
                          <a:pt x="6051" y="63738"/>
                        </a:cubicBezTo>
                        <a:cubicBezTo>
                          <a:pt x="8517" y="65755"/>
                          <a:pt x="8068" y="68893"/>
                          <a:pt x="10197" y="71134"/>
                        </a:cubicBezTo>
                        <a:cubicBezTo>
                          <a:pt x="10534" y="73711"/>
                          <a:pt x="12775" y="71582"/>
                          <a:pt x="12663" y="74608"/>
                        </a:cubicBezTo>
                        <a:cubicBezTo>
                          <a:pt x="13567" y="75322"/>
                          <a:pt x="14492" y="75490"/>
                          <a:pt x="15360" y="75490"/>
                        </a:cubicBezTo>
                        <a:cubicBezTo>
                          <a:pt x="16131" y="75490"/>
                          <a:pt x="16857" y="75357"/>
                          <a:pt x="17484" y="75357"/>
                        </a:cubicBezTo>
                        <a:cubicBezTo>
                          <a:pt x="17811" y="75357"/>
                          <a:pt x="18112" y="75394"/>
                          <a:pt x="18378" y="75504"/>
                        </a:cubicBezTo>
                        <a:cubicBezTo>
                          <a:pt x="18378" y="77185"/>
                          <a:pt x="20619" y="76849"/>
                          <a:pt x="21067" y="78530"/>
                        </a:cubicBezTo>
                        <a:cubicBezTo>
                          <a:pt x="21593" y="78881"/>
                          <a:pt x="21502" y="79779"/>
                          <a:pt x="22027" y="79779"/>
                        </a:cubicBezTo>
                        <a:cubicBezTo>
                          <a:pt x="22173" y="79779"/>
                          <a:pt x="22367" y="79710"/>
                          <a:pt x="22636" y="79539"/>
                        </a:cubicBezTo>
                        <a:cubicBezTo>
                          <a:pt x="23593" y="79751"/>
                          <a:pt x="23844" y="82589"/>
                          <a:pt x="25113" y="82589"/>
                        </a:cubicBezTo>
                        <a:cubicBezTo>
                          <a:pt x="25181" y="82589"/>
                          <a:pt x="25251" y="82581"/>
                          <a:pt x="25325" y="82564"/>
                        </a:cubicBezTo>
                        <a:cubicBezTo>
                          <a:pt x="25362" y="82535"/>
                          <a:pt x="25395" y="82522"/>
                          <a:pt x="25426" y="82522"/>
                        </a:cubicBezTo>
                        <a:cubicBezTo>
                          <a:pt x="25877" y="82522"/>
                          <a:pt x="25860" y="85366"/>
                          <a:pt x="27118" y="85366"/>
                        </a:cubicBezTo>
                        <a:cubicBezTo>
                          <a:pt x="27679" y="85814"/>
                          <a:pt x="28351" y="86150"/>
                          <a:pt x="29023" y="86486"/>
                        </a:cubicBezTo>
                        <a:cubicBezTo>
                          <a:pt x="31341" y="87162"/>
                          <a:pt x="33242" y="88503"/>
                          <a:pt x="35802" y="88503"/>
                        </a:cubicBezTo>
                        <a:cubicBezTo>
                          <a:pt x="36213" y="88503"/>
                          <a:pt x="36642" y="88469"/>
                          <a:pt x="37092" y="88391"/>
                        </a:cubicBezTo>
                        <a:cubicBezTo>
                          <a:pt x="37326" y="88274"/>
                          <a:pt x="37438" y="88225"/>
                          <a:pt x="37508" y="88225"/>
                        </a:cubicBezTo>
                        <a:cubicBezTo>
                          <a:pt x="37639" y="88225"/>
                          <a:pt x="37623" y="88396"/>
                          <a:pt x="37988" y="88615"/>
                        </a:cubicBezTo>
                        <a:cubicBezTo>
                          <a:pt x="38146" y="88527"/>
                          <a:pt x="38274" y="88492"/>
                          <a:pt x="38380" y="88492"/>
                        </a:cubicBezTo>
                        <a:cubicBezTo>
                          <a:pt x="38828" y="88492"/>
                          <a:pt x="38890" y="89122"/>
                          <a:pt x="39215" y="89122"/>
                        </a:cubicBezTo>
                        <a:cubicBezTo>
                          <a:pt x="39304" y="89122"/>
                          <a:pt x="39414" y="89074"/>
                          <a:pt x="39557" y="88951"/>
                        </a:cubicBezTo>
                        <a:cubicBezTo>
                          <a:pt x="39927" y="88318"/>
                          <a:pt x="40408" y="88070"/>
                          <a:pt x="40959" y="88070"/>
                        </a:cubicBezTo>
                        <a:cubicBezTo>
                          <a:pt x="42747" y="88070"/>
                          <a:pt x="45266" y="90679"/>
                          <a:pt x="47065" y="91193"/>
                        </a:cubicBezTo>
                        <a:cubicBezTo>
                          <a:pt x="47355" y="91146"/>
                          <a:pt x="47663" y="91127"/>
                          <a:pt x="47984" y="91127"/>
                        </a:cubicBezTo>
                        <a:cubicBezTo>
                          <a:pt x="49351" y="91127"/>
                          <a:pt x="50955" y="91468"/>
                          <a:pt x="52411" y="91468"/>
                        </a:cubicBezTo>
                        <a:cubicBezTo>
                          <a:pt x="53916" y="91468"/>
                          <a:pt x="55264" y="91104"/>
                          <a:pt x="56030" y="89624"/>
                        </a:cubicBezTo>
                        <a:cubicBezTo>
                          <a:pt x="56254" y="88615"/>
                          <a:pt x="57150" y="88391"/>
                          <a:pt x="57598" y="87719"/>
                        </a:cubicBezTo>
                        <a:cubicBezTo>
                          <a:pt x="57934" y="87766"/>
                          <a:pt x="58268" y="87788"/>
                          <a:pt x="58602" y="87788"/>
                        </a:cubicBezTo>
                        <a:cubicBezTo>
                          <a:pt x="63067" y="87788"/>
                          <a:pt x="67381" y="83787"/>
                          <a:pt x="70821" y="80659"/>
                        </a:cubicBezTo>
                        <a:cubicBezTo>
                          <a:pt x="71270" y="80323"/>
                          <a:pt x="71830" y="79987"/>
                          <a:pt x="72390" y="79539"/>
                        </a:cubicBezTo>
                        <a:cubicBezTo>
                          <a:pt x="76760" y="78530"/>
                          <a:pt x="83820" y="77073"/>
                          <a:pt x="83148" y="70686"/>
                        </a:cubicBezTo>
                        <a:cubicBezTo>
                          <a:pt x="89087" y="64411"/>
                          <a:pt x="88527" y="67660"/>
                          <a:pt x="90432" y="57911"/>
                        </a:cubicBezTo>
                        <a:cubicBezTo>
                          <a:pt x="90432" y="48498"/>
                          <a:pt x="89087" y="37965"/>
                          <a:pt x="91328" y="30457"/>
                        </a:cubicBezTo>
                        <a:cubicBezTo>
                          <a:pt x="89983" y="29112"/>
                          <a:pt x="91552" y="25638"/>
                          <a:pt x="89423" y="24406"/>
                        </a:cubicBezTo>
                        <a:cubicBezTo>
                          <a:pt x="86061" y="22725"/>
                          <a:pt x="86846" y="19027"/>
                          <a:pt x="84492" y="16562"/>
                        </a:cubicBezTo>
                        <a:cubicBezTo>
                          <a:pt x="84044" y="16113"/>
                          <a:pt x="84156" y="15329"/>
                          <a:pt x="83372" y="15105"/>
                        </a:cubicBezTo>
                        <a:cubicBezTo>
                          <a:pt x="83148" y="12976"/>
                          <a:pt x="82251" y="10959"/>
                          <a:pt x="80795" y="9390"/>
                        </a:cubicBezTo>
                        <a:cubicBezTo>
                          <a:pt x="80751" y="9400"/>
                          <a:pt x="80710" y="9404"/>
                          <a:pt x="80673" y="9404"/>
                        </a:cubicBezTo>
                        <a:cubicBezTo>
                          <a:pt x="79914" y="9404"/>
                          <a:pt x="80529" y="7453"/>
                          <a:pt x="79570" y="7453"/>
                        </a:cubicBezTo>
                        <a:cubicBezTo>
                          <a:pt x="79501" y="7453"/>
                          <a:pt x="79424" y="7463"/>
                          <a:pt x="79338" y="7485"/>
                        </a:cubicBezTo>
                        <a:cubicBezTo>
                          <a:pt x="79073" y="7506"/>
                          <a:pt x="78816" y="7516"/>
                          <a:pt x="78566" y="7516"/>
                        </a:cubicBezTo>
                        <a:cubicBezTo>
                          <a:pt x="73508" y="7516"/>
                          <a:pt x="71181" y="3372"/>
                          <a:pt x="67123" y="1770"/>
                        </a:cubicBezTo>
                        <a:cubicBezTo>
                          <a:pt x="66470" y="1688"/>
                          <a:pt x="63973" y="1"/>
                          <a:pt x="63012" y="1"/>
                        </a:cubicBezTo>
                        <a:close/>
                      </a:path>
                    </a:pathLst>
                  </a:custGeom>
                  <a:solidFill>
                    <a:srgbClr val="B2D0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656;p22">
                    <a:extLst>
                      <a:ext uri="{FF2B5EF4-FFF2-40B4-BE49-F238E27FC236}">
                        <a16:creationId xmlns:a16="http://schemas.microsoft.com/office/drawing/2014/main" id="{684FFC8A-3C33-46E9-B0C2-243130BD1FC0}"/>
                      </a:ext>
                    </a:extLst>
                  </p:cNvPr>
                  <p:cNvSpPr/>
                  <p:nvPr/>
                </p:nvSpPr>
                <p:spPr>
                  <a:xfrm>
                    <a:off x="3252700" y="2786836"/>
                    <a:ext cx="4229" cy="4229"/>
                  </a:xfrm>
                  <a:custGeom>
                    <a:avLst/>
                    <a:gdLst/>
                    <a:ahLst/>
                    <a:cxnLst/>
                    <a:rect l="l" t="t" r="r" b="b"/>
                    <a:pathLst>
                      <a:path w="225" h="225" extrusionOk="0">
                        <a:moveTo>
                          <a:pt x="225" y="0"/>
                        </a:moveTo>
                        <a:cubicBezTo>
                          <a:pt x="113" y="0"/>
                          <a:pt x="1" y="112"/>
                          <a:pt x="1" y="224"/>
                        </a:cubicBezTo>
                        <a:cubicBezTo>
                          <a:pt x="113" y="224"/>
                          <a:pt x="225" y="112"/>
                          <a:pt x="225"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 name="Google Shape;657;p22">
                  <a:extLst>
                    <a:ext uri="{FF2B5EF4-FFF2-40B4-BE49-F238E27FC236}">
                      <a16:creationId xmlns:a16="http://schemas.microsoft.com/office/drawing/2014/main" id="{41538352-70AE-468B-88FC-DB111BD9281A}"/>
                    </a:ext>
                  </a:extLst>
                </p:cNvPr>
                <p:cNvGrpSpPr/>
                <p:nvPr/>
              </p:nvGrpSpPr>
              <p:grpSpPr>
                <a:xfrm>
                  <a:off x="3157927" y="2587824"/>
                  <a:ext cx="1451336" cy="1452669"/>
                  <a:chOff x="3023901" y="2453675"/>
                  <a:chExt cx="1719389" cy="1720968"/>
                </a:xfrm>
              </p:grpSpPr>
              <p:sp>
                <p:nvSpPr>
                  <p:cNvPr id="20" name="Google Shape;658;p22">
                    <a:extLst>
                      <a:ext uri="{FF2B5EF4-FFF2-40B4-BE49-F238E27FC236}">
                        <a16:creationId xmlns:a16="http://schemas.microsoft.com/office/drawing/2014/main" id="{59C14E9C-A4BE-44B2-80A1-9E59E99C8EDB}"/>
                      </a:ext>
                    </a:extLst>
                  </p:cNvPr>
                  <p:cNvSpPr/>
                  <p:nvPr/>
                </p:nvSpPr>
                <p:spPr>
                  <a:xfrm rot="5400000">
                    <a:off x="3023111" y="2454464"/>
                    <a:ext cx="1720968" cy="1719389"/>
                  </a:xfrm>
                  <a:custGeom>
                    <a:avLst/>
                    <a:gdLst/>
                    <a:ahLst/>
                    <a:cxnLst/>
                    <a:rect l="l" t="t" r="r" b="b"/>
                    <a:pathLst>
                      <a:path w="91553" h="91469" extrusionOk="0">
                        <a:moveTo>
                          <a:pt x="47289" y="4908"/>
                        </a:moveTo>
                        <a:lnTo>
                          <a:pt x="47289" y="5020"/>
                        </a:lnTo>
                        <a:lnTo>
                          <a:pt x="47177" y="5020"/>
                        </a:lnTo>
                        <a:cubicBezTo>
                          <a:pt x="47177" y="5020"/>
                          <a:pt x="47289" y="4908"/>
                          <a:pt x="47289" y="4908"/>
                        </a:cubicBezTo>
                        <a:close/>
                        <a:moveTo>
                          <a:pt x="47065" y="5580"/>
                        </a:moveTo>
                        <a:lnTo>
                          <a:pt x="47065" y="5692"/>
                        </a:lnTo>
                        <a:cubicBezTo>
                          <a:pt x="47065" y="5692"/>
                          <a:pt x="46953" y="5692"/>
                          <a:pt x="47065" y="5580"/>
                        </a:cubicBezTo>
                        <a:close/>
                        <a:moveTo>
                          <a:pt x="86397" y="31354"/>
                        </a:moveTo>
                        <a:cubicBezTo>
                          <a:pt x="86398" y="31466"/>
                          <a:pt x="86510" y="31578"/>
                          <a:pt x="86510" y="31690"/>
                        </a:cubicBezTo>
                        <a:lnTo>
                          <a:pt x="86622" y="31690"/>
                        </a:lnTo>
                        <a:cubicBezTo>
                          <a:pt x="86560" y="31710"/>
                          <a:pt x="86513" y="31719"/>
                          <a:pt x="86478" y="31719"/>
                        </a:cubicBezTo>
                        <a:cubicBezTo>
                          <a:pt x="86323" y="31719"/>
                          <a:pt x="86397" y="31536"/>
                          <a:pt x="86397" y="31354"/>
                        </a:cubicBezTo>
                        <a:close/>
                        <a:moveTo>
                          <a:pt x="4595" y="39982"/>
                        </a:moveTo>
                        <a:cubicBezTo>
                          <a:pt x="4595" y="39982"/>
                          <a:pt x="4595" y="39990"/>
                          <a:pt x="4595" y="40001"/>
                        </a:cubicBezTo>
                        <a:lnTo>
                          <a:pt x="4595" y="40001"/>
                        </a:lnTo>
                        <a:cubicBezTo>
                          <a:pt x="4552" y="39982"/>
                          <a:pt x="4482" y="39982"/>
                          <a:pt x="4482" y="39982"/>
                        </a:cubicBezTo>
                        <a:close/>
                        <a:moveTo>
                          <a:pt x="63012" y="1"/>
                        </a:moveTo>
                        <a:cubicBezTo>
                          <a:pt x="62654" y="1"/>
                          <a:pt x="62510" y="235"/>
                          <a:pt x="62753" y="874"/>
                        </a:cubicBezTo>
                        <a:cubicBezTo>
                          <a:pt x="63537" y="874"/>
                          <a:pt x="65555" y="1882"/>
                          <a:pt x="63874" y="1882"/>
                        </a:cubicBezTo>
                        <a:cubicBezTo>
                          <a:pt x="62629" y="1150"/>
                          <a:pt x="61241" y="753"/>
                          <a:pt x="59835" y="753"/>
                        </a:cubicBezTo>
                        <a:cubicBezTo>
                          <a:pt x="59088" y="753"/>
                          <a:pt x="58337" y="865"/>
                          <a:pt x="57598" y="1098"/>
                        </a:cubicBezTo>
                        <a:cubicBezTo>
                          <a:pt x="55779" y="1098"/>
                          <a:pt x="53994" y="852"/>
                          <a:pt x="52343" y="852"/>
                        </a:cubicBezTo>
                        <a:cubicBezTo>
                          <a:pt x="51045" y="852"/>
                          <a:pt x="49830" y="1004"/>
                          <a:pt x="48746" y="1546"/>
                        </a:cubicBezTo>
                        <a:cubicBezTo>
                          <a:pt x="48935" y="751"/>
                          <a:pt x="48434" y="429"/>
                          <a:pt x="47670" y="429"/>
                        </a:cubicBezTo>
                        <a:cubicBezTo>
                          <a:pt x="46172" y="429"/>
                          <a:pt x="43664" y="1667"/>
                          <a:pt x="43367" y="3003"/>
                        </a:cubicBezTo>
                        <a:cubicBezTo>
                          <a:pt x="42470" y="1882"/>
                          <a:pt x="42134" y="3003"/>
                          <a:pt x="42807" y="1546"/>
                        </a:cubicBezTo>
                        <a:cubicBezTo>
                          <a:pt x="42707" y="1446"/>
                          <a:pt x="42618" y="1407"/>
                          <a:pt x="42537" y="1407"/>
                        </a:cubicBezTo>
                        <a:cubicBezTo>
                          <a:pt x="42227" y="1407"/>
                          <a:pt x="42025" y="1975"/>
                          <a:pt x="41759" y="1975"/>
                        </a:cubicBezTo>
                        <a:cubicBezTo>
                          <a:pt x="41701" y="1975"/>
                          <a:pt x="41640" y="1948"/>
                          <a:pt x="41574" y="1882"/>
                        </a:cubicBezTo>
                        <a:cubicBezTo>
                          <a:pt x="41475" y="1825"/>
                          <a:pt x="41381" y="1801"/>
                          <a:pt x="41291" y="1801"/>
                        </a:cubicBezTo>
                        <a:cubicBezTo>
                          <a:pt x="40743" y="1801"/>
                          <a:pt x="40364" y="2714"/>
                          <a:pt x="39943" y="2714"/>
                        </a:cubicBezTo>
                        <a:cubicBezTo>
                          <a:pt x="39890" y="2714"/>
                          <a:pt x="39836" y="2699"/>
                          <a:pt x="39781" y="2666"/>
                        </a:cubicBezTo>
                        <a:cubicBezTo>
                          <a:pt x="38543" y="2594"/>
                          <a:pt x="37400" y="1527"/>
                          <a:pt x="36935" y="1527"/>
                        </a:cubicBezTo>
                        <a:cubicBezTo>
                          <a:pt x="36685" y="1527"/>
                          <a:pt x="36632" y="1837"/>
                          <a:pt x="36867" y="2779"/>
                        </a:cubicBezTo>
                        <a:cubicBezTo>
                          <a:pt x="36564" y="2288"/>
                          <a:pt x="36212" y="2104"/>
                          <a:pt x="35844" y="2104"/>
                        </a:cubicBezTo>
                        <a:cubicBezTo>
                          <a:pt x="34743" y="2104"/>
                          <a:pt x="33505" y="3756"/>
                          <a:pt x="33032" y="3756"/>
                        </a:cubicBezTo>
                        <a:cubicBezTo>
                          <a:pt x="32905" y="3756"/>
                          <a:pt x="32833" y="3638"/>
                          <a:pt x="32833" y="3339"/>
                        </a:cubicBezTo>
                        <a:cubicBezTo>
                          <a:pt x="32997" y="3094"/>
                          <a:pt x="33008" y="3001"/>
                          <a:pt x="32926" y="3001"/>
                        </a:cubicBezTo>
                        <a:cubicBezTo>
                          <a:pt x="32672" y="3001"/>
                          <a:pt x="31519" y="3899"/>
                          <a:pt x="31265" y="3899"/>
                        </a:cubicBezTo>
                        <a:cubicBezTo>
                          <a:pt x="30816" y="3899"/>
                          <a:pt x="30480" y="4347"/>
                          <a:pt x="30144" y="4347"/>
                        </a:cubicBezTo>
                        <a:cubicBezTo>
                          <a:pt x="29945" y="4339"/>
                          <a:pt x="29747" y="4334"/>
                          <a:pt x="29550" y="4334"/>
                        </a:cubicBezTo>
                        <a:cubicBezTo>
                          <a:pt x="27210" y="4334"/>
                          <a:pt x="25127" y="4995"/>
                          <a:pt x="24093" y="7373"/>
                        </a:cubicBezTo>
                        <a:cubicBezTo>
                          <a:pt x="20283" y="7597"/>
                          <a:pt x="18266" y="11631"/>
                          <a:pt x="15016" y="13200"/>
                        </a:cubicBezTo>
                        <a:cubicBezTo>
                          <a:pt x="10197" y="20932"/>
                          <a:pt x="8068" y="29673"/>
                          <a:pt x="2690" y="37180"/>
                        </a:cubicBezTo>
                        <a:cubicBezTo>
                          <a:pt x="0" y="44016"/>
                          <a:pt x="672" y="54213"/>
                          <a:pt x="3362" y="60713"/>
                        </a:cubicBezTo>
                        <a:cubicBezTo>
                          <a:pt x="2802" y="62954"/>
                          <a:pt x="4370" y="61721"/>
                          <a:pt x="5267" y="62730"/>
                        </a:cubicBezTo>
                        <a:cubicBezTo>
                          <a:pt x="4753" y="63204"/>
                          <a:pt x="4769" y="63316"/>
                          <a:pt x="4981" y="63316"/>
                        </a:cubicBezTo>
                        <a:cubicBezTo>
                          <a:pt x="5169" y="63316"/>
                          <a:pt x="5512" y="63228"/>
                          <a:pt x="5773" y="63228"/>
                        </a:cubicBezTo>
                        <a:cubicBezTo>
                          <a:pt x="6051" y="63228"/>
                          <a:pt x="6238" y="63327"/>
                          <a:pt x="6051" y="63738"/>
                        </a:cubicBezTo>
                        <a:cubicBezTo>
                          <a:pt x="8517" y="65755"/>
                          <a:pt x="8068" y="68893"/>
                          <a:pt x="10197" y="71134"/>
                        </a:cubicBezTo>
                        <a:cubicBezTo>
                          <a:pt x="10534" y="73711"/>
                          <a:pt x="12775" y="71582"/>
                          <a:pt x="12663" y="74608"/>
                        </a:cubicBezTo>
                        <a:cubicBezTo>
                          <a:pt x="13567" y="75322"/>
                          <a:pt x="14492" y="75490"/>
                          <a:pt x="15360" y="75490"/>
                        </a:cubicBezTo>
                        <a:cubicBezTo>
                          <a:pt x="16131" y="75490"/>
                          <a:pt x="16857" y="75357"/>
                          <a:pt x="17484" y="75357"/>
                        </a:cubicBezTo>
                        <a:cubicBezTo>
                          <a:pt x="17811" y="75357"/>
                          <a:pt x="18112" y="75394"/>
                          <a:pt x="18378" y="75504"/>
                        </a:cubicBezTo>
                        <a:cubicBezTo>
                          <a:pt x="18378" y="77185"/>
                          <a:pt x="20619" y="76849"/>
                          <a:pt x="21067" y="78530"/>
                        </a:cubicBezTo>
                        <a:cubicBezTo>
                          <a:pt x="21593" y="78881"/>
                          <a:pt x="21502" y="79779"/>
                          <a:pt x="22027" y="79779"/>
                        </a:cubicBezTo>
                        <a:cubicBezTo>
                          <a:pt x="22173" y="79779"/>
                          <a:pt x="22367" y="79710"/>
                          <a:pt x="22636" y="79539"/>
                        </a:cubicBezTo>
                        <a:cubicBezTo>
                          <a:pt x="23593" y="79751"/>
                          <a:pt x="23844" y="82589"/>
                          <a:pt x="25113" y="82589"/>
                        </a:cubicBezTo>
                        <a:cubicBezTo>
                          <a:pt x="25181" y="82589"/>
                          <a:pt x="25251" y="82581"/>
                          <a:pt x="25325" y="82564"/>
                        </a:cubicBezTo>
                        <a:cubicBezTo>
                          <a:pt x="25362" y="82535"/>
                          <a:pt x="25395" y="82522"/>
                          <a:pt x="25426" y="82522"/>
                        </a:cubicBezTo>
                        <a:cubicBezTo>
                          <a:pt x="25877" y="82522"/>
                          <a:pt x="25860" y="85366"/>
                          <a:pt x="27118" y="85366"/>
                        </a:cubicBezTo>
                        <a:cubicBezTo>
                          <a:pt x="27679" y="85814"/>
                          <a:pt x="28351" y="86150"/>
                          <a:pt x="29023" y="86486"/>
                        </a:cubicBezTo>
                        <a:cubicBezTo>
                          <a:pt x="31341" y="87162"/>
                          <a:pt x="33242" y="88503"/>
                          <a:pt x="35802" y="88503"/>
                        </a:cubicBezTo>
                        <a:cubicBezTo>
                          <a:pt x="36213" y="88503"/>
                          <a:pt x="36642" y="88469"/>
                          <a:pt x="37092" y="88391"/>
                        </a:cubicBezTo>
                        <a:cubicBezTo>
                          <a:pt x="37326" y="88274"/>
                          <a:pt x="37438" y="88225"/>
                          <a:pt x="37508" y="88225"/>
                        </a:cubicBezTo>
                        <a:cubicBezTo>
                          <a:pt x="37639" y="88225"/>
                          <a:pt x="37623" y="88396"/>
                          <a:pt x="37988" y="88615"/>
                        </a:cubicBezTo>
                        <a:cubicBezTo>
                          <a:pt x="38146" y="88527"/>
                          <a:pt x="38274" y="88492"/>
                          <a:pt x="38380" y="88492"/>
                        </a:cubicBezTo>
                        <a:cubicBezTo>
                          <a:pt x="38828" y="88492"/>
                          <a:pt x="38890" y="89122"/>
                          <a:pt x="39215" y="89122"/>
                        </a:cubicBezTo>
                        <a:cubicBezTo>
                          <a:pt x="39304" y="89122"/>
                          <a:pt x="39414" y="89074"/>
                          <a:pt x="39557" y="88951"/>
                        </a:cubicBezTo>
                        <a:cubicBezTo>
                          <a:pt x="39927" y="88318"/>
                          <a:pt x="40408" y="88070"/>
                          <a:pt x="40959" y="88070"/>
                        </a:cubicBezTo>
                        <a:cubicBezTo>
                          <a:pt x="42747" y="88070"/>
                          <a:pt x="45266" y="90679"/>
                          <a:pt x="47065" y="91193"/>
                        </a:cubicBezTo>
                        <a:cubicBezTo>
                          <a:pt x="47355" y="91146"/>
                          <a:pt x="47663" y="91127"/>
                          <a:pt x="47984" y="91127"/>
                        </a:cubicBezTo>
                        <a:cubicBezTo>
                          <a:pt x="49351" y="91127"/>
                          <a:pt x="50955" y="91468"/>
                          <a:pt x="52411" y="91468"/>
                        </a:cubicBezTo>
                        <a:cubicBezTo>
                          <a:pt x="53916" y="91468"/>
                          <a:pt x="55264" y="91104"/>
                          <a:pt x="56030" y="89624"/>
                        </a:cubicBezTo>
                        <a:cubicBezTo>
                          <a:pt x="56254" y="88615"/>
                          <a:pt x="57150" y="88391"/>
                          <a:pt x="57598" y="87719"/>
                        </a:cubicBezTo>
                        <a:cubicBezTo>
                          <a:pt x="57934" y="87766"/>
                          <a:pt x="58268" y="87788"/>
                          <a:pt x="58602" y="87788"/>
                        </a:cubicBezTo>
                        <a:cubicBezTo>
                          <a:pt x="63067" y="87788"/>
                          <a:pt x="67381" y="83787"/>
                          <a:pt x="70821" y="80659"/>
                        </a:cubicBezTo>
                        <a:cubicBezTo>
                          <a:pt x="71270" y="80323"/>
                          <a:pt x="71830" y="79987"/>
                          <a:pt x="72390" y="79539"/>
                        </a:cubicBezTo>
                        <a:cubicBezTo>
                          <a:pt x="76760" y="78530"/>
                          <a:pt x="83820" y="77073"/>
                          <a:pt x="83148" y="70686"/>
                        </a:cubicBezTo>
                        <a:cubicBezTo>
                          <a:pt x="89087" y="64411"/>
                          <a:pt x="88527" y="67660"/>
                          <a:pt x="90432" y="57911"/>
                        </a:cubicBezTo>
                        <a:cubicBezTo>
                          <a:pt x="90432" y="48498"/>
                          <a:pt x="89087" y="37965"/>
                          <a:pt x="91328" y="30457"/>
                        </a:cubicBezTo>
                        <a:cubicBezTo>
                          <a:pt x="89983" y="29112"/>
                          <a:pt x="91552" y="25638"/>
                          <a:pt x="89423" y="24406"/>
                        </a:cubicBezTo>
                        <a:cubicBezTo>
                          <a:pt x="86061" y="22725"/>
                          <a:pt x="86846" y="19027"/>
                          <a:pt x="84492" y="16562"/>
                        </a:cubicBezTo>
                        <a:cubicBezTo>
                          <a:pt x="84044" y="16113"/>
                          <a:pt x="84156" y="15329"/>
                          <a:pt x="83372" y="15105"/>
                        </a:cubicBezTo>
                        <a:cubicBezTo>
                          <a:pt x="83148" y="12976"/>
                          <a:pt x="82251" y="10959"/>
                          <a:pt x="80795" y="9390"/>
                        </a:cubicBezTo>
                        <a:cubicBezTo>
                          <a:pt x="80751" y="9400"/>
                          <a:pt x="80710" y="9404"/>
                          <a:pt x="80673" y="9404"/>
                        </a:cubicBezTo>
                        <a:cubicBezTo>
                          <a:pt x="79914" y="9404"/>
                          <a:pt x="80529" y="7453"/>
                          <a:pt x="79570" y="7453"/>
                        </a:cubicBezTo>
                        <a:cubicBezTo>
                          <a:pt x="79501" y="7453"/>
                          <a:pt x="79424" y="7463"/>
                          <a:pt x="79338" y="7485"/>
                        </a:cubicBezTo>
                        <a:cubicBezTo>
                          <a:pt x="79073" y="7506"/>
                          <a:pt x="78816" y="7516"/>
                          <a:pt x="78566" y="7516"/>
                        </a:cubicBezTo>
                        <a:cubicBezTo>
                          <a:pt x="73508" y="7516"/>
                          <a:pt x="71181" y="3372"/>
                          <a:pt x="67123" y="1770"/>
                        </a:cubicBezTo>
                        <a:cubicBezTo>
                          <a:pt x="66470" y="1688"/>
                          <a:pt x="63973" y="1"/>
                          <a:pt x="63012" y="1"/>
                        </a:cubicBezTo>
                        <a:close/>
                      </a:path>
                    </a:pathLst>
                  </a:custGeom>
                  <a:solidFill>
                    <a:srgbClr val="9BBF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659;p22">
                    <a:extLst>
                      <a:ext uri="{FF2B5EF4-FFF2-40B4-BE49-F238E27FC236}">
                        <a16:creationId xmlns:a16="http://schemas.microsoft.com/office/drawing/2014/main" id="{AF087A62-6A94-428F-A5A9-FF18E4DE3A46}"/>
                      </a:ext>
                    </a:extLst>
                  </p:cNvPr>
                  <p:cNvSpPr/>
                  <p:nvPr/>
                </p:nvSpPr>
                <p:spPr>
                  <a:xfrm>
                    <a:off x="3252700" y="2786836"/>
                    <a:ext cx="4229" cy="4229"/>
                  </a:xfrm>
                  <a:custGeom>
                    <a:avLst/>
                    <a:gdLst/>
                    <a:ahLst/>
                    <a:cxnLst/>
                    <a:rect l="l" t="t" r="r" b="b"/>
                    <a:pathLst>
                      <a:path w="225" h="225" extrusionOk="0">
                        <a:moveTo>
                          <a:pt x="225" y="0"/>
                        </a:moveTo>
                        <a:cubicBezTo>
                          <a:pt x="113" y="0"/>
                          <a:pt x="1" y="112"/>
                          <a:pt x="1" y="224"/>
                        </a:cubicBezTo>
                        <a:cubicBezTo>
                          <a:pt x="113" y="224"/>
                          <a:pt x="225" y="112"/>
                          <a:pt x="225"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cxnSp>
          <p:nvCxnSpPr>
            <p:cNvPr id="10" name="Google Shape;660;p22">
              <a:extLst>
                <a:ext uri="{FF2B5EF4-FFF2-40B4-BE49-F238E27FC236}">
                  <a16:creationId xmlns:a16="http://schemas.microsoft.com/office/drawing/2014/main" id="{69426332-30F4-4B4D-8A1E-6447A26BE033}"/>
                </a:ext>
              </a:extLst>
            </p:cNvPr>
            <p:cNvCxnSpPr>
              <a:stCxn id="16" idx="2"/>
              <a:endCxn id="12" idx="3"/>
            </p:cNvCxnSpPr>
            <p:nvPr/>
          </p:nvCxnSpPr>
          <p:spPr>
            <a:xfrm rot="10800000">
              <a:off x="5016763" y="2989388"/>
              <a:ext cx="849600" cy="0"/>
            </a:xfrm>
            <a:prstGeom prst="straightConnector1">
              <a:avLst/>
            </a:prstGeom>
            <a:noFill/>
            <a:ln w="19050" cap="flat" cmpd="sng">
              <a:solidFill>
                <a:srgbClr val="2E5955"/>
              </a:solidFill>
              <a:prstDash val="solid"/>
              <a:round/>
              <a:headEnd type="none" w="med" len="med"/>
              <a:tailEnd type="none" w="med" len="med"/>
            </a:ln>
          </p:spPr>
        </p:cxnSp>
        <p:sp>
          <p:nvSpPr>
            <p:cNvPr id="12" name="Google Shape;661;p22">
              <a:extLst>
                <a:ext uri="{FF2B5EF4-FFF2-40B4-BE49-F238E27FC236}">
                  <a16:creationId xmlns:a16="http://schemas.microsoft.com/office/drawing/2014/main" id="{2DD4B27B-3AC3-44BA-BBF2-2C90F167BCA3}"/>
                </a:ext>
              </a:extLst>
            </p:cNvPr>
            <p:cNvSpPr/>
            <p:nvPr/>
          </p:nvSpPr>
          <p:spPr>
            <a:xfrm>
              <a:off x="4127250" y="2744751"/>
              <a:ext cx="889500" cy="489300"/>
            </a:xfrm>
            <a:prstGeom prst="roundRect">
              <a:avLst>
                <a:gd name="adj" fmla="val 50000"/>
              </a:avLst>
            </a:prstGeom>
            <a:solidFill>
              <a:srgbClr val="9BBFB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2E5955"/>
                  </a:solidFill>
                  <a:effectLst/>
                  <a:uLnTx/>
                  <a:uFillTx/>
                  <a:latin typeface="Lexend Deca"/>
                  <a:ea typeface="Lexend Deca"/>
                  <a:cs typeface="Lexend Deca"/>
                  <a:sym typeface="Lexend Deca"/>
                </a:rPr>
                <a:t>2</a:t>
              </a:r>
              <a:endParaRPr kumimoji="0" sz="1000" b="0" i="0" u="none" strike="noStrike" kern="0" cap="none" spc="0" normalizeH="0" baseline="0" noProof="0">
                <a:ln>
                  <a:noFill/>
                </a:ln>
                <a:solidFill>
                  <a:srgbClr val="000000"/>
                </a:solidFill>
                <a:effectLst/>
                <a:uLnTx/>
                <a:uFillTx/>
                <a:cs typeface="Arial"/>
                <a:sym typeface="Arial"/>
              </a:endParaRPr>
            </a:p>
          </p:txBody>
        </p:sp>
        <p:cxnSp>
          <p:nvCxnSpPr>
            <p:cNvPr id="13" name="Google Shape;665;p22">
              <a:extLst>
                <a:ext uri="{FF2B5EF4-FFF2-40B4-BE49-F238E27FC236}">
                  <a16:creationId xmlns:a16="http://schemas.microsoft.com/office/drawing/2014/main" id="{C0CCB676-7056-4A2F-83B6-36C700736288}"/>
                </a:ext>
              </a:extLst>
            </p:cNvPr>
            <p:cNvCxnSpPr>
              <a:stCxn id="12" idx="1"/>
              <a:endCxn id="8" idx="3"/>
            </p:cNvCxnSpPr>
            <p:nvPr/>
          </p:nvCxnSpPr>
          <p:spPr>
            <a:xfrm rot="10800000">
              <a:off x="3675150" y="2989401"/>
              <a:ext cx="452100" cy="0"/>
            </a:xfrm>
            <a:prstGeom prst="straightConnector1">
              <a:avLst/>
            </a:prstGeom>
            <a:noFill/>
            <a:ln w="19050" cap="flat" cmpd="sng">
              <a:solidFill>
                <a:srgbClr val="2E5955"/>
              </a:solidFill>
              <a:prstDash val="solid"/>
              <a:round/>
              <a:headEnd type="none" w="med" len="med"/>
              <a:tailEnd type="none" w="med" len="med"/>
            </a:ln>
          </p:spPr>
        </p:cxnSp>
      </p:grpSp>
      <p:grpSp>
        <p:nvGrpSpPr>
          <p:cNvPr id="24" name="Google Shape;666;p22">
            <a:extLst>
              <a:ext uri="{FF2B5EF4-FFF2-40B4-BE49-F238E27FC236}">
                <a16:creationId xmlns:a16="http://schemas.microsoft.com/office/drawing/2014/main" id="{7ACA059E-98FD-455F-9446-48879B99EF93}"/>
              </a:ext>
            </a:extLst>
          </p:cNvPr>
          <p:cNvGrpSpPr/>
          <p:nvPr/>
        </p:nvGrpSpPr>
        <p:grpSpPr>
          <a:xfrm>
            <a:off x="3916842" y="3298228"/>
            <a:ext cx="4595688" cy="1396800"/>
            <a:chOff x="3657350" y="3384725"/>
            <a:chExt cx="4595688" cy="1396800"/>
          </a:xfrm>
        </p:grpSpPr>
        <p:grpSp>
          <p:nvGrpSpPr>
            <p:cNvPr id="25" name="Google Shape;667;p22">
              <a:extLst>
                <a:ext uri="{FF2B5EF4-FFF2-40B4-BE49-F238E27FC236}">
                  <a16:creationId xmlns:a16="http://schemas.microsoft.com/office/drawing/2014/main" id="{6D9DC68C-F617-4358-82E1-0017C214AB29}"/>
                </a:ext>
              </a:extLst>
            </p:cNvPr>
            <p:cNvGrpSpPr/>
            <p:nvPr/>
          </p:nvGrpSpPr>
          <p:grpSpPr>
            <a:xfrm>
              <a:off x="6856238" y="3384725"/>
              <a:ext cx="1396800" cy="1396800"/>
              <a:chOff x="6856238" y="1197263"/>
              <a:chExt cx="1396800" cy="1396800"/>
            </a:xfrm>
          </p:grpSpPr>
          <p:sp>
            <p:nvSpPr>
              <p:cNvPr id="33" name="Google Shape;668;p22">
                <a:extLst>
                  <a:ext uri="{FF2B5EF4-FFF2-40B4-BE49-F238E27FC236}">
                    <a16:creationId xmlns:a16="http://schemas.microsoft.com/office/drawing/2014/main" id="{87165FC0-4A6B-4614-8726-953AF14FA58C}"/>
                  </a:ext>
                </a:extLst>
              </p:cNvPr>
              <p:cNvSpPr/>
              <p:nvPr/>
            </p:nvSpPr>
            <p:spPr>
              <a:xfrm>
                <a:off x="6856238" y="1197263"/>
                <a:ext cx="1396800" cy="13968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34" name="Google Shape;669;p22">
                <a:extLst>
                  <a:ext uri="{FF2B5EF4-FFF2-40B4-BE49-F238E27FC236}">
                    <a16:creationId xmlns:a16="http://schemas.microsoft.com/office/drawing/2014/main" id="{ED5A322A-3B09-4FA4-97E8-9FC72D833228}"/>
                  </a:ext>
                </a:extLst>
              </p:cNvPr>
              <p:cNvGrpSpPr/>
              <p:nvPr/>
            </p:nvGrpSpPr>
            <p:grpSpPr>
              <a:xfrm flipH="1">
                <a:off x="6906784" y="1248996"/>
                <a:ext cx="1295716" cy="1293324"/>
                <a:chOff x="3023111" y="2454464"/>
                <a:chExt cx="1720968" cy="1719389"/>
              </a:xfrm>
            </p:grpSpPr>
            <p:grpSp>
              <p:nvGrpSpPr>
                <p:cNvPr id="35" name="Google Shape;670;p22">
                  <a:extLst>
                    <a:ext uri="{FF2B5EF4-FFF2-40B4-BE49-F238E27FC236}">
                      <a16:creationId xmlns:a16="http://schemas.microsoft.com/office/drawing/2014/main" id="{AD70E890-5F14-4A8E-9274-234A5D0445E2}"/>
                    </a:ext>
                  </a:extLst>
                </p:cNvPr>
                <p:cNvGrpSpPr/>
                <p:nvPr/>
              </p:nvGrpSpPr>
              <p:grpSpPr>
                <a:xfrm>
                  <a:off x="3023111" y="2454464"/>
                  <a:ext cx="1720968" cy="1719389"/>
                  <a:chOff x="3023111" y="2454464"/>
                  <a:chExt cx="1720968" cy="1719389"/>
                </a:xfrm>
              </p:grpSpPr>
              <p:sp>
                <p:nvSpPr>
                  <p:cNvPr id="39" name="Google Shape;671;p22">
                    <a:extLst>
                      <a:ext uri="{FF2B5EF4-FFF2-40B4-BE49-F238E27FC236}">
                        <a16:creationId xmlns:a16="http://schemas.microsoft.com/office/drawing/2014/main" id="{1DCB19E2-21CA-4164-B5ED-5F2BABFF46D0}"/>
                      </a:ext>
                    </a:extLst>
                  </p:cNvPr>
                  <p:cNvSpPr/>
                  <p:nvPr/>
                </p:nvSpPr>
                <p:spPr>
                  <a:xfrm>
                    <a:off x="3023111" y="2454464"/>
                    <a:ext cx="1720968" cy="1719389"/>
                  </a:xfrm>
                  <a:custGeom>
                    <a:avLst/>
                    <a:gdLst/>
                    <a:ahLst/>
                    <a:cxnLst/>
                    <a:rect l="l" t="t" r="r" b="b"/>
                    <a:pathLst>
                      <a:path w="91553" h="91469" extrusionOk="0">
                        <a:moveTo>
                          <a:pt x="47289" y="4908"/>
                        </a:moveTo>
                        <a:lnTo>
                          <a:pt x="47289" y="5020"/>
                        </a:lnTo>
                        <a:lnTo>
                          <a:pt x="47177" y="5020"/>
                        </a:lnTo>
                        <a:cubicBezTo>
                          <a:pt x="47177" y="5020"/>
                          <a:pt x="47289" y="4908"/>
                          <a:pt x="47289" y="4908"/>
                        </a:cubicBezTo>
                        <a:close/>
                        <a:moveTo>
                          <a:pt x="47065" y="5580"/>
                        </a:moveTo>
                        <a:lnTo>
                          <a:pt x="47065" y="5692"/>
                        </a:lnTo>
                        <a:cubicBezTo>
                          <a:pt x="47065" y="5692"/>
                          <a:pt x="46953" y="5692"/>
                          <a:pt x="47065" y="5580"/>
                        </a:cubicBezTo>
                        <a:close/>
                        <a:moveTo>
                          <a:pt x="86397" y="31354"/>
                        </a:moveTo>
                        <a:cubicBezTo>
                          <a:pt x="86398" y="31466"/>
                          <a:pt x="86510" y="31578"/>
                          <a:pt x="86510" y="31690"/>
                        </a:cubicBezTo>
                        <a:lnTo>
                          <a:pt x="86622" y="31690"/>
                        </a:lnTo>
                        <a:cubicBezTo>
                          <a:pt x="86560" y="31710"/>
                          <a:pt x="86513" y="31719"/>
                          <a:pt x="86478" y="31719"/>
                        </a:cubicBezTo>
                        <a:cubicBezTo>
                          <a:pt x="86323" y="31719"/>
                          <a:pt x="86397" y="31536"/>
                          <a:pt x="86397" y="31354"/>
                        </a:cubicBezTo>
                        <a:close/>
                        <a:moveTo>
                          <a:pt x="4595" y="39982"/>
                        </a:moveTo>
                        <a:cubicBezTo>
                          <a:pt x="4595" y="39982"/>
                          <a:pt x="4595" y="39990"/>
                          <a:pt x="4595" y="40001"/>
                        </a:cubicBezTo>
                        <a:lnTo>
                          <a:pt x="4595" y="40001"/>
                        </a:lnTo>
                        <a:cubicBezTo>
                          <a:pt x="4552" y="39982"/>
                          <a:pt x="4482" y="39982"/>
                          <a:pt x="4482" y="39982"/>
                        </a:cubicBezTo>
                        <a:close/>
                        <a:moveTo>
                          <a:pt x="63012" y="1"/>
                        </a:moveTo>
                        <a:cubicBezTo>
                          <a:pt x="62654" y="1"/>
                          <a:pt x="62510" y="235"/>
                          <a:pt x="62753" y="874"/>
                        </a:cubicBezTo>
                        <a:cubicBezTo>
                          <a:pt x="63537" y="874"/>
                          <a:pt x="65555" y="1882"/>
                          <a:pt x="63874" y="1882"/>
                        </a:cubicBezTo>
                        <a:cubicBezTo>
                          <a:pt x="62629" y="1150"/>
                          <a:pt x="61241" y="753"/>
                          <a:pt x="59835" y="753"/>
                        </a:cubicBezTo>
                        <a:cubicBezTo>
                          <a:pt x="59088" y="753"/>
                          <a:pt x="58337" y="865"/>
                          <a:pt x="57598" y="1098"/>
                        </a:cubicBezTo>
                        <a:cubicBezTo>
                          <a:pt x="55779" y="1098"/>
                          <a:pt x="53994" y="852"/>
                          <a:pt x="52343" y="852"/>
                        </a:cubicBezTo>
                        <a:cubicBezTo>
                          <a:pt x="51045" y="852"/>
                          <a:pt x="49830" y="1004"/>
                          <a:pt x="48746" y="1546"/>
                        </a:cubicBezTo>
                        <a:cubicBezTo>
                          <a:pt x="48935" y="751"/>
                          <a:pt x="48434" y="429"/>
                          <a:pt x="47670" y="429"/>
                        </a:cubicBezTo>
                        <a:cubicBezTo>
                          <a:pt x="46172" y="429"/>
                          <a:pt x="43664" y="1667"/>
                          <a:pt x="43367" y="3003"/>
                        </a:cubicBezTo>
                        <a:cubicBezTo>
                          <a:pt x="42470" y="1882"/>
                          <a:pt x="42134" y="3003"/>
                          <a:pt x="42807" y="1546"/>
                        </a:cubicBezTo>
                        <a:cubicBezTo>
                          <a:pt x="42707" y="1446"/>
                          <a:pt x="42618" y="1407"/>
                          <a:pt x="42537" y="1407"/>
                        </a:cubicBezTo>
                        <a:cubicBezTo>
                          <a:pt x="42227" y="1407"/>
                          <a:pt x="42025" y="1975"/>
                          <a:pt x="41759" y="1975"/>
                        </a:cubicBezTo>
                        <a:cubicBezTo>
                          <a:pt x="41701" y="1975"/>
                          <a:pt x="41640" y="1948"/>
                          <a:pt x="41574" y="1882"/>
                        </a:cubicBezTo>
                        <a:cubicBezTo>
                          <a:pt x="41475" y="1825"/>
                          <a:pt x="41381" y="1801"/>
                          <a:pt x="41291" y="1801"/>
                        </a:cubicBezTo>
                        <a:cubicBezTo>
                          <a:pt x="40743" y="1801"/>
                          <a:pt x="40364" y="2714"/>
                          <a:pt x="39943" y="2714"/>
                        </a:cubicBezTo>
                        <a:cubicBezTo>
                          <a:pt x="39890" y="2714"/>
                          <a:pt x="39836" y="2699"/>
                          <a:pt x="39781" y="2666"/>
                        </a:cubicBezTo>
                        <a:cubicBezTo>
                          <a:pt x="38543" y="2594"/>
                          <a:pt x="37400" y="1527"/>
                          <a:pt x="36935" y="1527"/>
                        </a:cubicBezTo>
                        <a:cubicBezTo>
                          <a:pt x="36685" y="1527"/>
                          <a:pt x="36632" y="1837"/>
                          <a:pt x="36867" y="2779"/>
                        </a:cubicBezTo>
                        <a:cubicBezTo>
                          <a:pt x="36564" y="2288"/>
                          <a:pt x="36212" y="2104"/>
                          <a:pt x="35844" y="2104"/>
                        </a:cubicBezTo>
                        <a:cubicBezTo>
                          <a:pt x="34743" y="2104"/>
                          <a:pt x="33505" y="3756"/>
                          <a:pt x="33032" y="3756"/>
                        </a:cubicBezTo>
                        <a:cubicBezTo>
                          <a:pt x="32905" y="3756"/>
                          <a:pt x="32833" y="3638"/>
                          <a:pt x="32833" y="3339"/>
                        </a:cubicBezTo>
                        <a:cubicBezTo>
                          <a:pt x="32997" y="3094"/>
                          <a:pt x="33008" y="3001"/>
                          <a:pt x="32926" y="3001"/>
                        </a:cubicBezTo>
                        <a:cubicBezTo>
                          <a:pt x="32672" y="3001"/>
                          <a:pt x="31519" y="3899"/>
                          <a:pt x="31265" y="3899"/>
                        </a:cubicBezTo>
                        <a:cubicBezTo>
                          <a:pt x="30816" y="3899"/>
                          <a:pt x="30480" y="4347"/>
                          <a:pt x="30144" y="4347"/>
                        </a:cubicBezTo>
                        <a:cubicBezTo>
                          <a:pt x="29945" y="4339"/>
                          <a:pt x="29747" y="4334"/>
                          <a:pt x="29550" y="4334"/>
                        </a:cubicBezTo>
                        <a:cubicBezTo>
                          <a:pt x="27210" y="4334"/>
                          <a:pt x="25127" y="4995"/>
                          <a:pt x="24093" y="7373"/>
                        </a:cubicBezTo>
                        <a:cubicBezTo>
                          <a:pt x="20283" y="7597"/>
                          <a:pt x="18266" y="11631"/>
                          <a:pt x="15016" y="13200"/>
                        </a:cubicBezTo>
                        <a:cubicBezTo>
                          <a:pt x="10197" y="20932"/>
                          <a:pt x="8068" y="29673"/>
                          <a:pt x="2690" y="37180"/>
                        </a:cubicBezTo>
                        <a:cubicBezTo>
                          <a:pt x="0" y="44016"/>
                          <a:pt x="672" y="54213"/>
                          <a:pt x="3362" y="60713"/>
                        </a:cubicBezTo>
                        <a:cubicBezTo>
                          <a:pt x="2802" y="62954"/>
                          <a:pt x="4370" y="61721"/>
                          <a:pt x="5267" y="62730"/>
                        </a:cubicBezTo>
                        <a:cubicBezTo>
                          <a:pt x="4753" y="63204"/>
                          <a:pt x="4769" y="63316"/>
                          <a:pt x="4981" y="63316"/>
                        </a:cubicBezTo>
                        <a:cubicBezTo>
                          <a:pt x="5169" y="63316"/>
                          <a:pt x="5512" y="63228"/>
                          <a:pt x="5773" y="63228"/>
                        </a:cubicBezTo>
                        <a:cubicBezTo>
                          <a:pt x="6051" y="63228"/>
                          <a:pt x="6238" y="63327"/>
                          <a:pt x="6051" y="63738"/>
                        </a:cubicBezTo>
                        <a:cubicBezTo>
                          <a:pt x="8517" y="65755"/>
                          <a:pt x="8068" y="68893"/>
                          <a:pt x="10197" y="71134"/>
                        </a:cubicBezTo>
                        <a:cubicBezTo>
                          <a:pt x="10534" y="73711"/>
                          <a:pt x="12775" y="71582"/>
                          <a:pt x="12663" y="74608"/>
                        </a:cubicBezTo>
                        <a:cubicBezTo>
                          <a:pt x="13567" y="75322"/>
                          <a:pt x="14492" y="75490"/>
                          <a:pt x="15360" y="75490"/>
                        </a:cubicBezTo>
                        <a:cubicBezTo>
                          <a:pt x="16131" y="75490"/>
                          <a:pt x="16857" y="75357"/>
                          <a:pt x="17484" y="75357"/>
                        </a:cubicBezTo>
                        <a:cubicBezTo>
                          <a:pt x="17811" y="75357"/>
                          <a:pt x="18112" y="75394"/>
                          <a:pt x="18378" y="75504"/>
                        </a:cubicBezTo>
                        <a:cubicBezTo>
                          <a:pt x="18378" y="77185"/>
                          <a:pt x="20619" y="76849"/>
                          <a:pt x="21067" y="78530"/>
                        </a:cubicBezTo>
                        <a:cubicBezTo>
                          <a:pt x="21593" y="78881"/>
                          <a:pt x="21502" y="79779"/>
                          <a:pt x="22027" y="79779"/>
                        </a:cubicBezTo>
                        <a:cubicBezTo>
                          <a:pt x="22173" y="79779"/>
                          <a:pt x="22367" y="79710"/>
                          <a:pt x="22636" y="79539"/>
                        </a:cubicBezTo>
                        <a:cubicBezTo>
                          <a:pt x="23593" y="79751"/>
                          <a:pt x="23844" y="82589"/>
                          <a:pt x="25113" y="82589"/>
                        </a:cubicBezTo>
                        <a:cubicBezTo>
                          <a:pt x="25181" y="82589"/>
                          <a:pt x="25251" y="82581"/>
                          <a:pt x="25325" y="82564"/>
                        </a:cubicBezTo>
                        <a:cubicBezTo>
                          <a:pt x="25362" y="82535"/>
                          <a:pt x="25395" y="82522"/>
                          <a:pt x="25426" y="82522"/>
                        </a:cubicBezTo>
                        <a:cubicBezTo>
                          <a:pt x="25877" y="82522"/>
                          <a:pt x="25860" y="85366"/>
                          <a:pt x="27118" y="85366"/>
                        </a:cubicBezTo>
                        <a:cubicBezTo>
                          <a:pt x="27679" y="85814"/>
                          <a:pt x="28351" y="86150"/>
                          <a:pt x="29023" y="86486"/>
                        </a:cubicBezTo>
                        <a:cubicBezTo>
                          <a:pt x="31341" y="87162"/>
                          <a:pt x="33242" y="88503"/>
                          <a:pt x="35802" y="88503"/>
                        </a:cubicBezTo>
                        <a:cubicBezTo>
                          <a:pt x="36213" y="88503"/>
                          <a:pt x="36642" y="88469"/>
                          <a:pt x="37092" y="88391"/>
                        </a:cubicBezTo>
                        <a:cubicBezTo>
                          <a:pt x="37326" y="88274"/>
                          <a:pt x="37438" y="88225"/>
                          <a:pt x="37508" y="88225"/>
                        </a:cubicBezTo>
                        <a:cubicBezTo>
                          <a:pt x="37639" y="88225"/>
                          <a:pt x="37623" y="88396"/>
                          <a:pt x="37988" y="88615"/>
                        </a:cubicBezTo>
                        <a:cubicBezTo>
                          <a:pt x="38146" y="88527"/>
                          <a:pt x="38274" y="88492"/>
                          <a:pt x="38380" y="88492"/>
                        </a:cubicBezTo>
                        <a:cubicBezTo>
                          <a:pt x="38828" y="88492"/>
                          <a:pt x="38890" y="89122"/>
                          <a:pt x="39215" y="89122"/>
                        </a:cubicBezTo>
                        <a:cubicBezTo>
                          <a:pt x="39304" y="89122"/>
                          <a:pt x="39414" y="89074"/>
                          <a:pt x="39557" y="88951"/>
                        </a:cubicBezTo>
                        <a:cubicBezTo>
                          <a:pt x="39927" y="88318"/>
                          <a:pt x="40408" y="88070"/>
                          <a:pt x="40959" y="88070"/>
                        </a:cubicBezTo>
                        <a:cubicBezTo>
                          <a:pt x="42747" y="88070"/>
                          <a:pt x="45266" y="90679"/>
                          <a:pt x="47065" y="91193"/>
                        </a:cubicBezTo>
                        <a:cubicBezTo>
                          <a:pt x="47355" y="91146"/>
                          <a:pt x="47663" y="91127"/>
                          <a:pt x="47984" y="91127"/>
                        </a:cubicBezTo>
                        <a:cubicBezTo>
                          <a:pt x="49351" y="91127"/>
                          <a:pt x="50955" y="91468"/>
                          <a:pt x="52411" y="91468"/>
                        </a:cubicBezTo>
                        <a:cubicBezTo>
                          <a:pt x="53916" y="91468"/>
                          <a:pt x="55264" y="91104"/>
                          <a:pt x="56030" y="89624"/>
                        </a:cubicBezTo>
                        <a:cubicBezTo>
                          <a:pt x="56254" y="88615"/>
                          <a:pt x="57150" y="88391"/>
                          <a:pt x="57598" y="87719"/>
                        </a:cubicBezTo>
                        <a:cubicBezTo>
                          <a:pt x="57934" y="87766"/>
                          <a:pt x="58268" y="87788"/>
                          <a:pt x="58602" y="87788"/>
                        </a:cubicBezTo>
                        <a:cubicBezTo>
                          <a:pt x="63067" y="87788"/>
                          <a:pt x="67381" y="83787"/>
                          <a:pt x="70821" y="80659"/>
                        </a:cubicBezTo>
                        <a:cubicBezTo>
                          <a:pt x="71270" y="80323"/>
                          <a:pt x="71830" y="79987"/>
                          <a:pt x="72390" y="79539"/>
                        </a:cubicBezTo>
                        <a:cubicBezTo>
                          <a:pt x="76760" y="78530"/>
                          <a:pt x="83820" y="77073"/>
                          <a:pt x="83148" y="70686"/>
                        </a:cubicBezTo>
                        <a:cubicBezTo>
                          <a:pt x="89087" y="64411"/>
                          <a:pt x="88527" y="67660"/>
                          <a:pt x="90432" y="57911"/>
                        </a:cubicBezTo>
                        <a:cubicBezTo>
                          <a:pt x="90432" y="48498"/>
                          <a:pt x="89087" y="37965"/>
                          <a:pt x="91328" y="30457"/>
                        </a:cubicBezTo>
                        <a:cubicBezTo>
                          <a:pt x="89983" y="29112"/>
                          <a:pt x="91552" y="25638"/>
                          <a:pt x="89423" y="24406"/>
                        </a:cubicBezTo>
                        <a:cubicBezTo>
                          <a:pt x="86061" y="22725"/>
                          <a:pt x="86846" y="19027"/>
                          <a:pt x="84492" y="16562"/>
                        </a:cubicBezTo>
                        <a:cubicBezTo>
                          <a:pt x="84044" y="16113"/>
                          <a:pt x="84156" y="15329"/>
                          <a:pt x="83372" y="15105"/>
                        </a:cubicBezTo>
                        <a:cubicBezTo>
                          <a:pt x="83148" y="12976"/>
                          <a:pt x="82251" y="10959"/>
                          <a:pt x="80795" y="9390"/>
                        </a:cubicBezTo>
                        <a:cubicBezTo>
                          <a:pt x="80751" y="9400"/>
                          <a:pt x="80710" y="9404"/>
                          <a:pt x="80673" y="9404"/>
                        </a:cubicBezTo>
                        <a:cubicBezTo>
                          <a:pt x="79914" y="9404"/>
                          <a:pt x="80529" y="7453"/>
                          <a:pt x="79570" y="7453"/>
                        </a:cubicBezTo>
                        <a:cubicBezTo>
                          <a:pt x="79501" y="7453"/>
                          <a:pt x="79424" y="7463"/>
                          <a:pt x="79338" y="7485"/>
                        </a:cubicBezTo>
                        <a:cubicBezTo>
                          <a:pt x="79073" y="7506"/>
                          <a:pt x="78816" y="7516"/>
                          <a:pt x="78566" y="7516"/>
                        </a:cubicBezTo>
                        <a:cubicBezTo>
                          <a:pt x="73508" y="7516"/>
                          <a:pt x="71181" y="3372"/>
                          <a:pt x="67123" y="1770"/>
                        </a:cubicBezTo>
                        <a:cubicBezTo>
                          <a:pt x="66470" y="1688"/>
                          <a:pt x="63973" y="1"/>
                          <a:pt x="63012"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672;p22">
                    <a:extLst>
                      <a:ext uri="{FF2B5EF4-FFF2-40B4-BE49-F238E27FC236}">
                        <a16:creationId xmlns:a16="http://schemas.microsoft.com/office/drawing/2014/main" id="{1B2A673C-C32E-4078-A218-94B03300BBC5}"/>
                      </a:ext>
                    </a:extLst>
                  </p:cNvPr>
                  <p:cNvSpPr/>
                  <p:nvPr/>
                </p:nvSpPr>
                <p:spPr>
                  <a:xfrm>
                    <a:off x="3252700" y="2786836"/>
                    <a:ext cx="4229" cy="4229"/>
                  </a:xfrm>
                  <a:custGeom>
                    <a:avLst/>
                    <a:gdLst/>
                    <a:ahLst/>
                    <a:cxnLst/>
                    <a:rect l="l" t="t" r="r" b="b"/>
                    <a:pathLst>
                      <a:path w="225" h="225" extrusionOk="0">
                        <a:moveTo>
                          <a:pt x="225" y="0"/>
                        </a:moveTo>
                        <a:cubicBezTo>
                          <a:pt x="113" y="0"/>
                          <a:pt x="1" y="112"/>
                          <a:pt x="1" y="224"/>
                        </a:cubicBezTo>
                        <a:cubicBezTo>
                          <a:pt x="113" y="224"/>
                          <a:pt x="225" y="112"/>
                          <a:pt x="225"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36" name="Google Shape;673;p22">
                  <a:extLst>
                    <a:ext uri="{FF2B5EF4-FFF2-40B4-BE49-F238E27FC236}">
                      <a16:creationId xmlns:a16="http://schemas.microsoft.com/office/drawing/2014/main" id="{04E9F384-555C-40F6-8C09-C7476AFE997B}"/>
                    </a:ext>
                  </a:extLst>
                </p:cNvPr>
                <p:cNvGrpSpPr/>
                <p:nvPr/>
              </p:nvGrpSpPr>
              <p:grpSpPr>
                <a:xfrm>
                  <a:off x="3157927" y="2587824"/>
                  <a:ext cx="1451336" cy="1452669"/>
                  <a:chOff x="3023901" y="2453675"/>
                  <a:chExt cx="1719389" cy="1720968"/>
                </a:xfrm>
              </p:grpSpPr>
              <p:sp>
                <p:nvSpPr>
                  <p:cNvPr id="37" name="Google Shape;674;p22">
                    <a:extLst>
                      <a:ext uri="{FF2B5EF4-FFF2-40B4-BE49-F238E27FC236}">
                        <a16:creationId xmlns:a16="http://schemas.microsoft.com/office/drawing/2014/main" id="{1B541F6F-A435-41F7-B8F6-91605C22A622}"/>
                      </a:ext>
                    </a:extLst>
                  </p:cNvPr>
                  <p:cNvSpPr/>
                  <p:nvPr/>
                </p:nvSpPr>
                <p:spPr>
                  <a:xfrm rot="5400000">
                    <a:off x="3023111" y="2454464"/>
                    <a:ext cx="1720968" cy="1719389"/>
                  </a:xfrm>
                  <a:custGeom>
                    <a:avLst/>
                    <a:gdLst/>
                    <a:ahLst/>
                    <a:cxnLst/>
                    <a:rect l="l" t="t" r="r" b="b"/>
                    <a:pathLst>
                      <a:path w="91553" h="91469" extrusionOk="0">
                        <a:moveTo>
                          <a:pt x="47289" y="4908"/>
                        </a:moveTo>
                        <a:lnTo>
                          <a:pt x="47289" y="5020"/>
                        </a:lnTo>
                        <a:lnTo>
                          <a:pt x="47177" y="5020"/>
                        </a:lnTo>
                        <a:cubicBezTo>
                          <a:pt x="47177" y="5020"/>
                          <a:pt x="47289" y="4908"/>
                          <a:pt x="47289" y="4908"/>
                        </a:cubicBezTo>
                        <a:close/>
                        <a:moveTo>
                          <a:pt x="47065" y="5580"/>
                        </a:moveTo>
                        <a:lnTo>
                          <a:pt x="47065" y="5692"/>
                        </a:lnTo>
                        <a:cubicBezTo>
                          <a:pt x="47065" y="5692"/>
                          <a:pt x="46953" y="5692"/>
                          <a:pt x="47065" y="5580"/>
                        </a:cubicBezTo>
                        <a:close/>
                        <a:moveTo>
                          <a:pt x="86397" y="31354"/>
                        </a:moveTo>
                        <a:cubicBezTo>
                          <a:pt x="86398" y="31466"/>
                          <a:pt x="86510" y="31578"/>
                          <a:pt x="86510" y="31690"/>
                        </a:cubicBezTo>
                        <a:lnTo>
                          <a:pt x="86622" y="31690"/>
                        </a:lnTo>
                        <a:cubicBezTo>
                          <a:pt x="86560" y="31710"/>
                          <a:pt x="86513" y="31719"/>
                          <a:pt x="86478" y="31719"/>
                        </a:cubicBezTo>
                        <a:cubicBezTo>
                          <a:pt x="86323" y="31719"/>
                          <a:pt x="86397" y="31536"/>
                          <a:pt x="86397" y="31354"/>
                        </a:cubicBezTo>
                        <a:close/>
                        <a:moveTo>
                          <a:pt x="4595" y="39982"/>
                        </a:moveTo>
                        <a:cubicBezTo>
                          <a:pt x="4595" y="39982"/>
                          <a:pt x="4595" y="39990"/>
                          <a:pt x="4595" y="40001"/>
                        </a:cubicBezTo>
                        <a:lnTo>
                          <a:pt x="4595" y="40001"/>
                        </a:lnTo>
                        <a:cubicBezTo>
                          <a:pt x="4552" y="39982"/>
                          <a:pt x="4482" y="39982"/>
                          <a:pt x="4482" y="39982"/>
                        </a:cubicBezTo>
                        <a:close/>
                        <a:moveTo>
                          <a:pt x="63012" y="1"/>
                        </a:moveTo>
                        <a:cubicBezTo>
                          <a:pt x="62654" y="1"/>
                          <a:pt x="62510" y="235"/>
                          <a:pt x="62753" y="874"/>
                        </a:cubicBezTo>
                        <a:cubicBezTo>
                          <a:pt x="63537" y="874"/>
                          <a:pt x="65555" y="1882"/>
                          <a:pt x="63874" y="1882"/>
                        </a:cubicBezTo>
                        <a:cubicBezTo>
                          <a:pt x="62629" y="1150"/>
                          <a:pt x="61241" y="753"/>
                          <a:pt x="59835" y="753"/>
                        </a:cubicBezTo>
                        <a:cubicBezTo>
                          <a:pt x="59088" y="753"/>
                          <a:pt x="58337" y="865"/>
                          <a:pt x="57598" y="1098"/>
                        </a:cubicBezTo>
                        <a:cubicBezTo>
                          <a:pt x="55779" y="1098"/>
                          <a:pt x="53994" y="852"/>
                          <a:pt x="52343" y="852"/>
                        </a:cubicBezTo>
                        <a:cubicBezTo>
                          <a:pt x="51045" y="852"/>
                          <a:pt x="49830" y="1004"/>
                          <a:pt x="48746" y="1546"/>
                        </a:cubicBezTo>
                        <a:cubicBezTo>
                          <a:pt x="48935" y="751"/>
                          <a:pt x="48434" y="429"/>
                          <a:pt x="47670" y="429"/>
                        </a:cubicBezTo>
                        <a:cubicBezTo>
                          <a:pt x="46172" y="429"/>
                          <a:pt x="43664" y="1667"/>
                          <a:pt x="43367" y="3003"/>
                        </a:cubicBezTo>
                        <a:cubicBezTo>
                          <a:pt x="42470" y="1882"/>
                          <a:pt x="42134" y="3003"/>
                          <a:pt x="42807" y="1546"/>
                        </a:cubicBezTo>
                        <a:cubicBezTo>
                          <a:pt x="42707" y="1446"/>
                          <a:pt x="42618" y="1407"/>
                          <a:pt x="42537" y="1407"/>
                        </a:cubicBezTo>
                        <a:cubicBezTo>
                          <a:pt x="42227" y="1407"/>
                          <a:pt x="42025" y="1975"/>
                          <a:pt x="41759" y="1975"/>
                        </a:cubicBezTo>
                        <a:cubicBezTo>
                          <a:pt x="41701" y="1975"/>
                          <a:pt x="41640" y="1948"/>
                          <a:pt x="41574" y="1882"/>
                        </a:cubicBezTo>
                        <a:cubicBezTo>
                          <a:pt x="41475" y="1825"/>
                          <a:pt x="41381" y="1801"/>
                          <a:pt x="41291" y="1801"/>
                        </a:cubicBezTo>
                        <a:cubicBezTo>
                          <a:pt x="40743" y="1801"/>
                          <a:pt x="40364" y="2714"/>
                          <a:pt x="39943" y="2714"/>
                        </a:cubicBezTo>
                        <a:cubicBezTo>
                          <a:pt x="39890" y="2714"/>
                          <a:pt x="39836" y="2699"/>
                          <a:pt x="39781" y="2666"/>
                        </a:cubicBezTo>
                        <a:cubicBezTo>
                          <a:pt x="38543" y="2594"/>
                          <a:pt x="37400" y="1527"/>
                          <a:pt x="36935" y="1527"/>
                        </a:cubicBezTo>
                        <a:cubicBezTo>
                          <a:pt x="36685" y="1527"/>
                          <a:pt x="36632" y="1837"/>
                          <a:pt x="36867" y="2779"/>
                        </a:cubicBezTo>
                        <a:cubicBezTo>
                          <a:pt x="36564" y="2288"/>
                          <a:pt x="36212" y="2104"/>
                          <a:pt x="35844" y="2104"/>
                        </a:cubicBezTo>
                        <a:cubicBezTo>
                          <a:pt x="34743" y="2104"/>
                          <a:pt x="33505" y="3756"/>
                          <a:pt x="33032" y="3756"/>
                        </a:cubicBezTo>
                        <a:cubicBezTo>
                          <a:pt x="32905" y="3756"/>
                          <a:pt x="32833" y="3638"/>
                          <a:pt x="32833" y="3339"/>
                        </a:cubicBezTo>
                        <a:cubicBezTo>
                          <a:pt x="32997" y="3094"/>
                          <a:pt x="33008" y="3001"/>
                          <a:pt x="32926" y="3001"/>
                        </a:cubicBezTo>
                        <a:cubicBezTo>
                          <a:pt x="32672" y="3001"/>
                          <a:pt x="31519" y="3899"/>
                          <a:pt x="31265" y="3899"/>
                        </a:cubicBezTo>
                        <a:cubicBezTo>
                          <a:pt x="30816" y="3899"/>
                          <a:pt x="30480" y="4347"/>
                          <a:pt x="30144" y="4347"/>
                        </a:cubicBezTo>
                        <a:cubicBezTo>
                          <a:pt x="29945" y="4339"/>
                          <a:pt x="29747" y="4334"/>
                          <a:pt x="29550" y="4334"/>
                        </a:cubicBezTo>
                        <a:cubicBezTo>
                          <a:pt x="27210" y="4334"/>
                          <a:pt x="25127" y="4995"/>
                          <a:pt x="24093" y="7373"/>
                        </a:cubicBezTo>
                        <a:cubicBezTo>
                          <a:pt x="20283" y="7597"/>
                          <a:pt x="18266" y="11631"/>
                          <a:pt x="15016" y="13200"/>
                        </a:cubicBezTo>
                        <a:cubicBezTo>
                          <a:pt x="10197" y="20932"/>
                          <a:pt x="8068" y="29673"/>
                          <a:pt x="2690" y="37180"/>
                        </a:cubicBezTo>
                        <a:cubicBezTo>
                          <a:pt x="0" y="44016"/>
                          <a:pt x="672" y="54213"/>
                          <a:pt x="3362" y="60713"/>
                        </a:cubicBezTo>
                        <a:cubicBezTo>
                          <a:pt x="2802" y="62954"/>
                          <a:pt x="4370" y="61721"/>
                          <a:pt x="5267" y="62730"/>
                        </a:cubicBezTo>
                        <a:cubicBezTo>
                          <a:pt x="4753" y="63204"/>
                          <a:pt x="4769" y="63316"/>
                          <a:pt x="4981" y="63316"/>
                        </a:cubicBezTo>
                        <a:cubicBezTo>
                          <a:pt x="5169" y="63316"/>
                          <a:pt x="5512" y="63228"/>
                          <a:pt x="5773" y="63228"/>
                        </a:cubicBezTo>
                        <a:cubicBezTo>
                          <a:pt x="6051" y="63228"/>
                          <a:pt x="6238" y="63327"/>
                          <a:pt x="6051" y="63738"/>
                        </a:cubicBezTo>
                        <a:cubicBezTo>
                          <a:pt x="8517" y="65755"/>
                          <a:pt x="8068" y="68893"/>
                          <a:pt x="10197" y="71134"/>
                        </a:cubicBezTo>
                        <a:cubicBezTo>
                          <a:pt x="10534" y="73711"/>
                          <a:pt x="12775" y="71582"/>
                          <a:pt x="12663" y="74608"/>
                        </a:cubicBezTo>
                        <a:cubicBezTo>
                          <a:pt x="13567" y="75322"/>
                          <a:pt x="14492" y="75490"/>
                          <a:pt x="15360" y="75490"/>
                        </a:cubicBezTo>
                        <a:cubicBezTo>
                          <a:pt x="16131" y="75490"/>
                          <a:pt x="16857" y="75357"/>
                          <a:pt x="17484" y="75357"/>
                        </a:cubicBezTo>
                        <a:cubicBezTo>
                          <a:pt x="17811" y="75357"/>
                          <a:pt x="18112" y="75394"/>
                          <a:pt x="18378" y="75504"/>
                        </a:cubicBezTo>
                        <a:cubicBezTo>
                          <a:pt x="18378" y="77185"/>
                          <a:pt x="20619" y="76849"/>
                          <a:pt x="21067" y="78530"/>
                        </a:cubicBezTo>
                        <a:cubicBezTo>
                          <a:pt x="21593" y="78881"/>
                          <a:pt x="21502" y="79779"/>
                          <a:pt x="22027" y="79779"/>
                        </a:cubicBezTo>
                        <a:cubicBezTo>
                          <a:pt x="22173" y="79779"/>
                          <a:pt x="22367" y="79710"/>
                          <a:pt x="22636" y="79539"/>
                        </a:cubicBezTo>
                        <a:cubicBezTo>
                          <a:pt x="23593" y="79751"/>
                          <a:pt x="23844" y="82589"/>
                          <a:pt x="25113" y="82589"/>
                        </a:cubicBezTo>
                        <a:cubicBezTo>
                          <a:pt x="25181" y="82589"/>
                          <a:pt x="25251" y="82581"/>
                          <a:pt x="25325" y="82564"/>
                        </a:cubicBezTo>
                        <a:cubicBezTo>
                          <a:pt x="25362" y="82535"/>
                          <a:pt x="25395" y="82522"/>
                          <a:pt x="25426" y="82522"/>
                        </a:cubicBezTo>
                        <a:cubicBezTo>
                          <a:pt x="25877" y="82522"/>
                          <a:pt x="25860" y="85366"/>
                          <a:pt x="27118" y="85366"/>
                        </a:cubicBezTo>
                        <a:cubicBezTo>
                          <a:pt x="27679" y="85814"/>
                          <a:pt x="28351" y="86150"/>
                          <a:pt x="29023" y="86486"/>
                        </a:cubicBezTo>
                        <a:cubicBezTo>
                          <a:pt x="31341" y="87162"/>
                          <a:pt x="33242" y="88503"/>
                          <a:pt x="35802" y="88503"/>
                        </a:cubicBezTo>
                        <a:cubicBezTo>
                          <a:pt x="36213" y="88503"/>
                          <a:pt x="36642" y="88469"/>
                          <a:pt x="37092" y="88391"/>
                        </a:cubicBezTo>
                        <a:cubicBezTo>
                          <a:pt x="37326" y="88274"/>
                          <a:pt x="37438" y="88225"/>
                          <a:pt x="37508" y="88225"/>
                        </a:cubicBezTo>
                        <a:cubicBezTo>
                          <a:pt x="37639" y="88225"/>
                          <a:pt x="37623" y="88396"/>
                          <a:pt x="37988" y="88615"/>
                        </a:cubicBezTo>
                        <a:cubicBezTo>
                          <a:pt x="38146" y="88527"/>
                          <a:pt x="38274" y="88492"/>
                          <a:pt x="38380" y="88492"/>
                        </a:cubicBezTo>
                        <a:cubicBezTo>
                          <a:pt x="38828" y="88492"/>
                          <a:pt x="38890" y="89122"/>
                          <a:pt x="39215" y="89122"/>
                        </a:cubicBezTo>
                        <a:cubicBezTo>
                          <a:pt x="39304" y="89122"/>
                          <a:pt x="39414" y="89074"/>
                          <a:pt x="39557" y="88951"/>
                        </a:cubicBezTo>
                        <a:cubicBezTo>
                          <a:pt x="39927" y="88318"/>
                          <a:pt x="40408" y="88070"/>
                          <a:pt x="40959" y="88070"/>
                        </a:cubicBezTo>
                        <a:cubicBezTo>
                          <a:pt x="42747" y="88070"/>
                          <a:pt x="45266" y="90679"/>
                          <a:pt x="47065" y="91193"/>
                        </a:cubicBezTo>
                        <a:cubicBezTo>
                          <a:pt x="47355" y="91146"/>
                          <a:pt x="47663" y="91127"/>
                          <a:pt x="47984" y="91127"/>
                        </a:cubicBezTo>
                        <a:cubicBezTo>
                          <a:pt x="49351" y="91127"/>
                          <a:pt x="50955" y="91468"/>
                          <a:pt x="52411" y="91468"/>
                        </a:cubicBezTo>
                        <a:cubicBezTo>
                          <a:pt x="53916" y="91468"/>
                          <a:pt x="55264" y="91104"/>
                          <a:pt x="56030" y="89624"/>
                        </a:cubicBezTo>
                        <a:cubicBezTo>
                          <a:pt x="56254" y="88615"/>
                          <a:pt x="57150" y="88391"/>
                          <a:pt x="57598" y="87719"/>
                        </a:cubicBezTo>
                        <a:cubicBezTo>
                          <a:pt x="57934" y="87766"/>
                          <a:pt x="58268" y="87788"/>
                          <a:pt x="58602" y="87788"/>
                        </a:cubicBezTo>
                        <a:cubicBezTo>
                          <a:pt x="63067" y="87788"/>
                          <a:pt x="67381" y="83787"/>
                          <a:pt x="70821" y="80659"/>
                        </a:cubicBezTo>
                        <a:cubicBezTo>
                          <a:pt x="71270" y="80323"/>
                          <a:pt x="71830" y="79987"/>
                          <a:pt x="72390" y="79539"/>
                        </a:cubicBezTo>
                        <a:cubicBezTo>
                          <a:pt x="76760" y="78530"/>
                          <a:pt x="83820" y="77073"/>
                          <a:pt x="83148" y="70686"/>
                        </a:cubicBezTo>
                        <a:cubicBezTo>
                          <a:pt x="89087" y="64411"/>
                          <a:pt x="88527" y="67660"/>
                          <a:pt x="90432" y="57911"/>
                        </a:cubicBezTo>
                        <a:cubicBezTo>
                          <a:pt x="90432" y="48498"/>
                          <a:pt x="89087" y="37965"/>
                          <a:pt x="91328" y="30457"/>
                        </a:cubicBezTo>
                        <a:cubicBezTo>
                          <a:pt x="89983" y="29112"/>
                          <a:pt x="91552" y="25638"/>
                          <a:pt x="89423" y="24406"/>
                        </a:cubicBezTo>
                        <a:cubicBezTo>
                          <a:pt x="86061" y="22725"/>
                          <a:pt x="86846" y="19027"/>
                          <a:pt x="84492" y="16562"/>
                        </a:cubicBezTo>
                        <a:cubicBezTo>
                          <a:pt x="84044" y="16113"/>
                          <a:pt x="84156" y="15329"/>
                          <a:pt x="83372" y="15105"/>
                        </a:cubicBezTo>
                        <a:cubicBezTo>
                          <a:pt x="83148" y="12976"/>
                          <a:pt x="82251" y="10959"/>
                          <a:pt x="80795" y="9390"/>
                        </a:cubicBezTo>
                        <a:cubicBezTo>
                          <a:pt x="80751" y="9400"/>
                          <a:pt x="80710" y="9404"/>
                          <a:pt x="80673" y="9404"/>
                        </a:cubicBezTo>
                        <a:cubicBezTo>
                          <a:pt x="79914" y="9404"/>
                          <a:pt x="80529" y="7453"/>
                          <a:pt x="79570" y="7453"/>
                        </a:cubicBezTo>
                        <a:cubicBezTo>
                          <a:pt x="79501" y="7453"/>
                          <a:pt x="79424" y="7463"/>
                          <a:pt x="79338" y="7485"/>
                        </a:cubicBezTo>
                        <a:cubicBezTo>
                          <a:pt x="79073" y="7506"/>
                          <a:pt x="78816" y="7516"/>
                          <a:pt x="78566" y="7516"/>
                        </a:cubicBezTo>
                        <a:cubicBezTo>
                          <a:pt x="73508" y="7516"/>
                          <a:pt x="71181" y="3372"/>
                          <a:pt x="67123" y="1770"/>
                        </a:cubicBezTo>
                        <a:cubicBezTo>
                          <a:pt x="66470" y="1688"/>
                          <a:pt x="63973" y="1"/>
                          <a:pt x="63012" y="1"/>
                        </a:cubicBezTo>
                        <a:close/>
                      </a:path>
                    </a:pathLst>
                  </a:custGeom>
                  <a:solidFill>
                    <a:srgbClr val="F2B1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675;p22">
                    <a:extLst>
                      <a:ext uri="{FF2B5EF4-FFF2-40B4-BE49-F238E27FC236}">
                        <a16:creationId xmlns:a16="http://schemas.microsoft.com/office/drawing/2014/main" id="{7FEA9AC8-DE10-4EA5-9387-4D7F24AE89AF}"/>
                      </a:ext>
                    </a:extLst>
                  </p:cNvPr>
                  <p:cNvSpPr/>
                  <p:nvPr/>
                </p:nvSpPr>
                <p:spPr>
                  <a:xfrm>
                    <a:off x="3252700" y="2786836"/>
                    <a:ext cx="4229" cy="4229"/>
                  </a:xfrm>
                  <a:custGeom>
                    <a:avLst/>
                    <a:gdLst/>
                    <a:ahLst/>
                    <a:cxnLst/>
                    <a:rect l="l" t="t" r="r" b="b"/>
                    <a:pathLst>
                      <a:path w="225" h="225" extrusionOk="0">
                        <a:moveTo>
                          <a:pt x="225" y="0"/>
                        </a:moveTo>
                        <a:cubicBezTo>
                          <a:pt x="113" y="0"/>
                          <a:pt x="1" y="112"/>
                          <a:pt x="1" y="224"/>
                        </a:cubicBezTo>
                        <a:cubicBezTo>
                          <a:pt x="113" y="224"/>
                          <a:pt x="225" y="112"/>
                          <a:pt x="225"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cxnSp>
          <p:nvCxnSpPr>
            <p:cNvPr id="26" name="Google Shape;676;p22">
              <a:extLst>
                <a:ext uri="{FF2B5EF4-FFF2-40B4-BE49-F238E27FC236}">
                  <a16:creationId xmlns:a16="http://schemas.microsoft.com/office/drawing/2014/main" id="{F79E54F4-7A13-42DA-9D25-AC19FC105528}"/>
                </a:ext>
              </a:extLst>
            </p:cNvPr>
            <p:cNvCxnSpPr>
              <a:stCxn id="33" idx="2"/>
              <a:endCxn id="28" idx="3"/>
            </p:cNvCxnSpPr>
            <p:nvPr/>
          </p:nvCxnSpPr>
          <p:spPr>
            <a:xfrm rot="10800000">
              <a:off x="5016638" y="4083125"/>
              <a:ext cx="1839600" cy="0"/>
            </a:xfrm>
            <a:prstGeom prst="straightConnector1">
              <a:avLst/>
            </a:prstGeom>
            <a:noFill/>
            <a:ln w="19050" cap="flat" cmpd="sng">
              <a:solidFill>
                <a:srgbClr val="2E5955"/>
              </a:solidFill>
              <a:prstDash val="solid"/>
              <a:round/>
              <a:headEnd type="none" w="med" len="med"/>
              <a:tailEnd type="none" w="med" len="med"/>
            </a:ln>
          </p:spPr>
        </p:cxnSp>
        <p:sp>
          <p:nvSpPr>
            <p:cNvPr id="28" name="Google Shape;677;p22">
              <a:extLst>
                <a:ext uri="{FF2B5EF4-FFF2-40B4-BE49-F238E27FC236}">
                  <a16:creationId xmlns:a16="http://schemas.microsoft.com/office/drawing/2014/main" id="{2D747F78-8354-4A97-9474-5CA49A987FEE}"/>
                </a:ext>
              </a:extLst>
            </p:cNvPr>
            <p:cNvSpPr/>
            <p:nvPr/>
          </p:nvSpPr>
          <p:spPr>
            <a:xfrm>
              <a:off x="4127250" y="3838495"/>
              <a:ext cx="889500" cy="489300"/>
            </a:xfrm>
            <a:prstGeom prst="roundRect">
              <a:avLst>
                <a:gd name="adj" fmla="val 50000"/>
              </a:avLst>
            </a:prstGeom>
            <a:solidFill>
              <a:srgbClr val="F2B1A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2E5955"/>
                  </a:solidFill>
                  <a:effectLst/>
                  <a:uLnTx/>
                  <a:uFillTx/>
                  <a:latin typeface="Lexend Deca"/>
                  <a:ea typeface="Lexend Deca"/>
                  <a:cs typeface="Lexend Deca"/>
                  <a:sym typeface="Lexend Deca"/>
                </a:rPr>
                <a:t>3</a:t>
              </a:r>
              <a:endParaRPr kumimoji="0" sz="1000" b="0" i="0" u="none" strike="noStrike" kern="0" cap="none" spc="0" normalizeH="0" baseline="0" noProof="0">
                <a:ln>
                  <a:noFill/>
                </a:ln>
                <a:solidFill>
                  <a:srgbClr val="000000"/>
                </a:solidFill>
                <a:effectLst/>
                <a:uLnTx/>
                <a:uFillTx/>
                <a:cs typeface="Arial"/>
                <a:sym typeface="Arial"/>
              </a:endParaRPr>
            </a:p>
          </p:txBody>
        </p:sp>
        <p:cxnSp>
          <p:nvCxnSpPr>
            <p:cNvPr id="29" name="Google Shape;681;p22">
              <a:extLst>
                <a:ext uri="{FF2B5EF4-FFF2-40B4-BE49-F238E27FC236}">
                  <a16:creationId xmlns:a16="http://schemas.microsoft.com/office/drawing/2014/main" id="{A7D26E3A-8996-45F9-A529-48E8BACABEBF}"/>
                </a:ext>
              </a:extLst>
            </p:cNvPr>
            <p:cNvCxnSpPr>
              <a:stCxn id="28" idx="1"/>
              <a:endCxn id="30" idx="3"/>
            </p:cNvCxnSpPr>
            <p:nvPr/>
          </p:nvCxnSpPr>
          <p:spPr>
            <a:xfrm rot="10800000">
              <a:off x="3675150" y="4082845"/>
              <a:ext cx="452100" cy="300"/>
            </a:xfrm>
            <a:prstGeom prst="straightConnector1">
              <a:avLst/>
            </a:prstGeom>
            <a:noFill/>
            <a:ln w="19050" cap="flat" cmpd="sng">
              <a:solidFill>
                <a:srgbClr val="2E5955"/>
              </a:solidFill>
              <a:prstDash val="solid"/>
              <a:round/>
              <a:headEnd type="none" w="med" len="med"/>
              <a:tailEnd type="none" w="med" len="med"/>
            </a:ln>
          </p:spPr>
        </p:cxnSp>
        <p:sp>
          <p:nvSpPr>
            <p:cNvPr id="30" name="Google Shape;682;p22">
              <a:extLst>
                <a:ext uri="{FF2B5EF4-FFF2-40B4-BE49-F238E27FC236}">
                  <a16:creationId xmlns:a16="http://schemas.microsoft.com/office/drawing/2014/main" id="{4BF362B1-AC9A-4FB0-90FF-49B04756B6F1}"/>
                </a:ext>
              </a:extLst>
            </p:cNvPr>
            <p:cNvSpPr/>
            <p:nvPr/>
          </p:nvSpPr>
          <p:spPr>
            <a:xfrm>
              <a:off x="3657350" y="3817375"/>
              <a:ext cx="17700" cy="530700"/>
            </a:xfrm>
            <a:prstGeom prst="rect">
              <a:avLst/>
            </a:prstGeom>
            <a:solidFill>
              <a:srgbClr val="2E59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42" name="Google Shape;684;p22">
            <a:extLst>
              <a:ext uri="{FF2B5EF4-FFF2-40B4-BE49-F238E27FC236}">
                <a16:creationId xmlns:a16="http://schemas.microsoft.com/office/drawing/2014/main" id="{E94E09BB-2D52-4D47-939D-971EC8237EEB}"/>
              </a:ext>
            </a:extLst>
          </p:cNvPr>
          <p:cNvSpPr/>
          <p:nvPr/>
        </p:nvSpPr>
        <p:spPr>
          <a:xfrm>
            <a:off x="3916842" y="1544228"/>
            <a:ext cx="17700" cy="530700"/>
          </a:xfrm>
          <a:prstGeom prst="rect">
            <a:avLst/>
          </a:prstGeom>
          <a:solidFill>
            <a:srgbClr val="2E59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43" name="Google Shape;685;p22">
            <a:extLst>
              <a:ext uri="{FF2B5EF4-FFF2-40B4-BE49-F238E27FC236}">
                <a16:creationId xmlns:a16="http://schemas.microsoft.com/office/drawing/2014/main" id="{2E5EC67E-C2AA-4D4F-8D99-E4233B231D92}"/>
              </a:ext>
            </a:extLst>
          </p:cNvPr>
          <p:cNvGrpSpPr/>
          <p:nvPr/>
        </p:nvGrpSpPr>
        <p:grpSpPr>
          <a:xfrm>
            <a:off x="7115730" y="1110766"/>
            <a:ext cx="1396800" cy="1396800"/>
            <a:chOff x="6856238" y="1197263"/>
            <a:chExt cx="1396800" cy="1396800"/>
          </a:xfrm>
        </p:grpSpPr>
        <p:sp>
          <p:nvSpPr>
            <p:cNvPr id="50" name="Google Shape;686;p22">
              <a:extLst>
                <a:ext uri="{FF2B5EF4-FFF2-40B4-BE49-F238E27FC236}">
                  <a16:creationId xmlns:a16="http://schemas.microsoft.com/office/drawing/2014/main" id="{CBE90F37-D3E2-4CCB-A3DB-1E3AFB04FD83}"/>
                </a:ext>
              </a:extLst>
            </p:cNvPr>
            <p:cNvSpPr/>
            <p:nvPr/>
          </p:nvSpPr>
          <p:spPr>
            <a:xfrm>
              <a:off x="6856238" y="1197263"/>
              <a:ext cx="1396800" cy="13968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51" name="Google Shape;687;p22">
              <a:extLst>
                <a:ext uri="{FF2B5EF4-FFF2-40B4-BE49-F238E27FC236}">
                  <a16:creationId xmlns:a16="http://schemas.microsoft.com/office/drawing/2014/main" id="{AB1A5D46-07EC-436F-9075-FC8E3458D848}"/>
                </a:ext>
              </a:extLst>
            </p:cNvPr>
            <p:cNvGrpSpPr/>
            <p:nvPr/>
          </p:nvGrpSpPr>
          <p:grpSpPr>
            <a:xfrm flipH="1">
              <a:off x="6906784" y="1248996"/>
              <a:ext cx="1295716" cy="1293324"/>
              <a:chOff x="3023111" y="2454464"/>
              <a:chExt cx="1720968" cy="1719389"/>
            </a:xfrm>
          </p:grpSpPr>
          <p:grpSp>
            <p:nvGrpSpPr>
              <p:cNvPr id="52" name="Google Shape;688;p22">
                <a:extLst>
                  <a:ext uri="{FF2B5EF4-FFF2-40B4-BE49-F238E27FC236}">
                    <a16:creationId xmlns:a16="http://schemas.microsoft.com/office/drawing/2014/main" id="{06D01E8C-FD65-429A-AA2C-3965FF87F003}"/>
                  </a:ext>
                </a:extLst>
              </p:cNvPr>
              <p:cNvGrpSpPr/>
              <p:nvPr/>
            </p:nvGrpSpPr>
            <p:grpSpPr>
              <a:xfrm>
                <a:off x="3023111" y="2454464"/>
                <a:ext cx="1720968" cy="1719389"/>
                <a:chOff x="3023111" y="2454464"/>
                <a:chExt cx="1720968" cy="1719389"/>
              </a:xfrm>
            </p:grpSpPr>
            <p:sp>
              <p:nvSpPr>
                <p:cNvPr id="56" name="Google Shape;689;p22">
                  <a:extLst>
                    <a:ext uri="{FF2B5EF4-FFF2-40B4-BE49-F238E27FC236}">
                      <a16:creationId xmlns:a16="http://schemas.microsoft.com/office/drawing/2014/main" id="{315220F4-2876-4ED5-853D-62F28FF5684D}"/>
                    </a:ext>
                  </a:extLst>
                </p:cNvPr>
                <p:cNvSpPr/>
                <p:nvPr/>
              </p:nvSpPr>
              <p:spPr>
                <a:xfrm>
                  <a:off x="3023111" y="2454464"/>
                  <a:ext cx="1720968" cy="1719389"/>
                </a:xfrm>
                <a:custGeom>
                  <a:avLst/>
                  <a:gdLst/>
                  <a:ahLst/>
                  <a:cxnLst/>
                  <a:rect l="l" t="t" r="r" b="b"/>
                  <a:pathLst>
                    <a:path w="91553" h="91469" extrusionOk="0">
                      <a:moveTo>
                        <a:pt x="47289" y="4908"/>
                      </a:moveTo>
                      <a:lnTo>
                        <a:pt x="47289" y="5020"/>
                      </a:lnTo>
                      <a:lnTo>
                        <a:pt x="47177" y="5020"/>
                      </a:lnTo>
                      <a:cubicBezTo>
                        <a:pt x="47177" y="5020"/>
                        <a:pt x="47289" y="4908"/>
                        <a:pt x="47289" y="4908"/>
                      </a:cubicBezTo>
                      <a:close/>
                      <a:moveTo>
                        <a:pt x="47065" y="5580"/>
                      </a:moveTo>
                      <a:lnTo>
                        <a:pt x="47065" y="5692"/>
                      </a:lnTo>
                      <a:cubicBezTo>
                        <a:pt x="47065" y="5692"/>
                        <a:pt x="46953" y="5692"/>
                        <a:pt x="47065" y="5580"/>
                      </a:cubicBezTo>
                      <a:close/>
                      <a:moveTo>
                        <a:pt x="86397" y="31354"/>
                      </a:moveTo>
                      <a:cubicBezTo>
                        <a:pt x="86398" y="31466"/>
                        <a:pt x="86510" y="31578"/>
                        <a:pt x="86510" y="31690"/>
                      </a:cubicBezTo>
                      <a:lnTo>
                        <a:pt x="86622" y="31690"/>
                      </a:lnTo>
                      <a:cubicBezTo>
                        <a:pt x="86560" y="31710"/>
                        <a:pt x="86513" y="31719"/>
                        <a:pt x="86478" y="31719"/>
                      </a:cubicBezTo>
                      <a:cubicBezTo>
                        <a:pt x="86323" y="31719"/>
                        <a:pt x="86397" y="31536"/>
                        <a:pt x="86397" y="31354"/>
                      </a:cubicBezTo>
                      <a:close/>
                      <a:moveTo>
                        <a:pt x="4595" y="39982"/>
                      </a:moveTo>
                      <a:cubicBezTo>
                        <a:pt x="4595" y="39982"/>
                        <a:pt x="4595" y="39990"/>
                        <a:pt x="4595" y="40001"/>
                      </a:cubicBezTo>
                      <a:lnTo>
                        <a:pt x="4595" y="40001"/>
                      </a:lnTo>
                      <a:cubicBezTo>
                        <a:pt x="4552" y="39982"/>
                        <a:pt x="4482" y="39982"/>
                        <a:pt x="4482" y="39982"/>
                      </a:cubicBezTo>
                      <a:close/>
                      <a:moveTo>
                        <a:pt x="63012" y="1"/>
                      </a:moveTo>
                      <a:cubicBezTo>
                        <a:pt x="62654" y="1"/>
                        <a:pt x="62510" y="235"/>
                        <a:pt x="62753" y="874"/>
                      </a:cubicBezTo>
                      <a:cubicBezTo>
                        <a:pt x="63537" y="874"/>
                        <a:pt x="65555" y="1882"/>
                        <a:pt x="63874" y="1882"/>
                      </a:cubicBezTo>
                      <a:cubicBezTo>
                        <a:pt x="62629" y="1150"/>
                        <a:pt x="61241" y="753"/>
                        <a:pt x="59835" y="753"/>
                      </a:cubicBezTo>
                      <a:cubicBezTo>
                        <a:pt x="59088" y="753"/>
                        <a:pt x="58337" y="865"/>
                        <a:pt x="57598" y="1098"/>
                      </a:cubicBezTo>
                      <a:cubicBezTo>
                        <a:pt x="55779" y="1098"/>
                        <a:pt x="53994" y="852"/>
                        <a:pt x="52343" y="852"/>
                      </a:cubicBezTo>
                      <a:cubicBezTo>
                        <a:pt x="51045" y="852"/>
                        <a:pt x="49830" y="1004"/>
                        <a:pt x="48746" y="1546"/>
                      </a:cubicBezTo>
                      <a:cubicBezTo>
                        <a:pt x="48935" y="751"/>
                        <a:pt x="48434" y="429"/>
                        <a:pt x="47670" y="429"/>
                      </a:cubicBezTo>
                      <a:cubicBezTo>
                        <a:pt x="46172" y="429"/>
                        <a:pt x="43664" y="1667"/>
                        <a:pt x="43367" y="3003"/>
                      </a:cubicBezTo>
                      <a:cubicBezTo>
                        <a:pt x="42470" y="1882"/>
                        <a:pt x="42134" y="3003"/>
                        <a:pt x="42807" y="1546"/>
                      </a:cubicBezTo>
                      <a:cubicBezTo>
                        <a:pt x="42707" y="1446"/>
                        <a:pt x="42618" y="1407"/>
                        <a:pt x="42537" y="1407"/>
                      </a:cubicBezTo>
                      <a:cubicBezTo>
                        <a:pt x="42227" y="1407"/>
                        <a:pt x="42025" y="1975"/>
                        <a:pt x="41759" y="1975"/>
                      </a:cubicBezTo>
                      <a:cubicBezTo>
                        <a:pt x="41701" y="1975"/>
                        <a:pt x="41640" y="1948"/>
                        <a:pt x="41574" y="1882"/>
                      </a:cubicBezTo>
                      <a:cubicBezTo>
                        <a:pt x="41475" y="1825"/>
                        <a:pt x="41381" y="1801"/>
                        <a:pt x="41291" y="1801"/>
                      </a:cubicBezTo>
                      <a:cubicBezTo>
                        <a:pt x="40743" y="1801"/>
                        <a:pt x="40364" y="2714"/>
                        <a:pt x="39943" y="2714"/>
                      </a:cubicBezTo>
                      <a:cubicBezTo>
                        <a:pt x="39890" y="2714"/>
                        <a:pt x="39836" y="2699"/>
                        <a:pt x="39781" y="2666"/>
                      </a:cubicBezTo>
                      <a:cubicBezTo>
                        <a:pt x="38543" y="2594"/>
                        <a:pt x="37400" y="1527"/>
                        <a:pt x="36935" y="1527"/>
                      </a:cubicBezTo>
                      <a:cubicBezTo>
                        <a:pt x="36685" y="1527"/>
                        <a:pt x="36632" y="1837"/>
                        <a:pt x="36867" y="2779"/>
                      </a:cubicBezTo>
                      <a:cubicBezTo>
                        <a:pt x="36564" y="2288"/>
                        <a:pt x="36212" y="2104"/>
                        <a:pt x="35844" y="2104"/>
                      </a:cubicBezTo>
                      <a:cubicBezTo>
                        <a:pt x="34743" y="2104"/>
                        <a:pt x="33505" y="3756"/>
                        <a:pt x="33032" y="3756"/>
                      </a:cubicBezTo>
                      <a:cubicBezTo>
                        <a:pt x="32905" y="3756"/>
                        <a:pt x="32833" y="3638"/>
                        <a:pt x="32833" y="3339"/>
                      </a:cubicBezTo>
                      <a:cubicBezTo>
                        <a:pt x="32997" y="3094"/>
                        <a:pt x="33008" y="3001"/>
                        <a:pt x="32926" y="3001"/>
                      </a:cubicBezTo>
                      <a:cubicBezTo>
                        <a:pt x="32672" y="3001"/>
                        <a:pt x="31519" y="3899"/>
                        <a:pt x="31265" y="3899"/>
                      </a:cubicBezTo>
                      <a:cubicBezTo>
                        <a:pt x="30816" y="3899"/>
                        <a:pt x="30480" y="4347"/>
                        <a:pt x="30144" y="4347"/>
                      </a:cubicBezTo>
                      <a:cubicBezTo>
                        <a:pt x="29945" y="4339"/>
                        <a:pt x="29747" y="4334"/>
                        <a:pt x="29550" y="4334"/>
                      </a:cubicBezTo>
                      <a:cubicBezTo>
                        <a:pt x="27210" y="4334"/>
                        <a:pt x="25127" y="4995"/>
                        <a:pt x="24093" y="7373"/>
                      </a:cubicBezTo>
                      <a:cubicBezTo>
                        <a:pt x="20283" y="7597"/>
                        <a:pt x="18266" y="11631"/>
                        <a:pt x="15016" y="13200"/>
                      </a:cubicBezTo>
                      <a:cubicBezTo>
                        <a:pt x="10197" y="20932"/>
                        <a:pt x="8068" y="29673"/>
                        <a:pt x="2690" y="37180"/>
                      </a:cubicBezTo>
                      <a:cubicBezTo>
                        <a:pt x="0" y="44016"/>
                        <a:pt x="672" y="54213"/>
                        <a:pt x="3362" y="60713"/>
                      </a:cubicBezTo>
                      <a:cubicBezTo>
                        <a:pt x="2802" y="62954"/>
                        <a:pt x="4370" y="61721"/>
                        <a:pt x="5267" y="62730"/>
                      </a:cubicBezTo>
                      <a:cubicBezTo>
                        <a:pt x="4753" y="63204"/>
                        <a:pt x="4769" y="63316"/>
                        <a:pt x="4981" y="63316"/>
                      </a:cubicBezTo>
                      <a:cubicBezTo>
                        <a:pt x="5169" y="63316"/>
                        <a:pt x="5512" y="63228"/>
                        <a:pt x="5773" y="63228"/>
                      </a:cubicBezTo>
                      <a:cubicBezTo>
                        <a:pt x="6051" y="63228"/>
                        <a:pt x="6238" y="63327"/>
                        <a:pt x="6051" y="63738"/>
                      </a:cubicBezTo>
                      <a:cubicBezTo>
                        <a:pt x="8517" y="65755"/>
                        <a:pt x="8068" y="68893"/>
                        <a:pt x="10197" y="71134"/>
                      </a:cubicBezTo>
                      <a:cubicBezTo>
                        <a:pt x="10534" y="73711"/>
                        <a:pt x="12775" y="71582"/>
                        <a:pt x="12663" y="74608"/>
                      </a:cubicBezTo>
                      <a:cubicBezTo>
                        <a:pt x="13567" y="75322"/>
                        <a:pt x="14492" y="75490"/>
                        <a:pt x="15360" y="75490"/>
                      </a:cubicBezTo>
                      <a:cubicBezTo>
                        <a:pt x="16131" y="75490"/>
                        <a:pt x="16857" y="75357"/>
                        <a:pt x="17484" y="75357"/>
                      </a:cubicBezTo>
                      <a:cubicBezTo>
                        <a:pt x="17811" y="75357"/>
                        <a:pt x="18112" y="75394"/>
                        <a:pt x="18378" y="75504"/>
                      </a:cubicBezTo>
                      <a:cubicBezTo>
                        <a:pt x="18378" y="77185"/>
                        <a:pt x="20619" y="76849"/>
                        <a:pt x="21067" y="78530"/>
                      </a:cubicBezTo>
                      <a:cubicBezTo>
                        <a:pt x="21593" y="78881"/>
                        <a:pt x="21502" y="79779"/>
                        <a:pt x="22027" y="79779"/>
                      </a:cubicBezTo>
                      <a:cubicBezTo>
                        <a:pt x="22173" y="79779"/>
                        <a:pt x="22367" y="79710"/>
                        <a:pt x="22636" y="79539"/>
                      </a:cubicBezTo>
                      <a:cubicBezTo>
                        <a:pt x="23593" y="79751"/>
                        <a:pt x="23844" y="82589"/>
                        <a:pt x="25113" y="82589"/>
                      </a:cubicBezTo>
                      <a:cubicBezTo>
                        <a:pt x="25181" y="82589"/>
                        <a:pt x="25251" y="82581"/>
                        <a:pt x="25325" y="82564"/>
                      </a:cubicBezTo>
                      <a:cubicBezTo>
                        <a:pt x="25362" y="82535"/>
                        <a:pt x="25395" y="82522"/>
                        <a:pt x="25426" y="82522"/>
                      </a:cubicBezTo>
                      <a:cubicBezTo>
                        <a:pt x="25877" y="82522"/>
                        <a:pt x="25860" y="85366"/>
                        <a:pt x="27118" y="85366"/>
                      </a:cubicBezTo>
                      <a:cubicBezTo>
                        <a:pt x="27679" y="85814"/>
                        <a:pt x="28351" y="86150"/>
                        <a:pt x="29023" y="86486"/>
                      </a:cubicBezTo>
                      <a:cubicBezTo>
                        <a:pt x="31341" y="87162"/>
                        <a:pt x="33242" y="88503"/>
                        <a:pt x="35802" y="88503"/>
                      </a:cubicBezTo>
                      <a:cubicBezTo>
                        <a:pt x="36213" y="88503"/>
                        <a:pt x="36642" y="88469"/>
                        <a:pt x="37092" y="88391"/>
                      </a:cubicBezTo>
                      <a:cubicBezTo>
                        <a:pt x="37326" y="88274"/>
                        <a:pt x="37438" y="88225"/>
                        <a:pt x="37508" y="88225"/>
                      </a:cubicBezTo>
                      <a:cubicBezTo>
                        <a:pt x="37639" y="88225"/>
                        <a:pt x="37623" y="88396"/>
                        <a:pt x="37988" y="88615"/>
                      </a:cubicBezTo>
                      <a:cubicBezTo>
                        <a:pt x="38146" y="88527"/>
                        <a:pt x="38274" y="88492"/>
                        <a:pt x="38380" y="88492"/>
                      </a:cubicBezTo>
                      <a:cubicBezTo>
                        <a:pt x="38828" y="88492"/>
                        <a:pt x="38890" y="89122"/>
                        <a:pt x="39215" y="89122"/>
                      </a:cubicBezTo>
                      <a:cubicBezTo>
                        <a:pt x="39304" y="89122"/>
                        <a:pt x="39414" y="89074"/>
                        <a:pt x="39557" y="88951"/>
                      </a:cubicBezTo>
                      <a:cubicBezTo>
                        <a:pt x="39927" y="88318"/>
                        <a:pt x="40408" y="88070"/>
                        <a:pt x="40959" y="88070"/>
                      </a:cubicBezTo>
                      <a:cubicBezTo>
                        <a:pt x="42747" y="88070"/>
                        <a:pt x="45266" y="90679"/>
                        <a:pt x="47065" y="91193"/>
                      </a:cubicBezTo>
                      <a:cubicBezTo>
                        <a:pt x="47355" y="91146"/>
                        <a:pt x="47663" y="91127"/>
                        <a:pt x="47984" y="91127"/>
                      </a:cubicBezTo>
                      <a:cubicBezTo>
                        <a:pt x="49351" y="91127"/>
                        <a:pt x="50955" y="91468"/>
                        <a:pt x="52411" y="91468"/>
                      </a:cubicBezTo>
                      <a:cubicBezTo>
                        <a:pt x="53916" y="91468"/>
                        <a:pt x="55264" y="91104"/>
                        <a:pt x="56030" y="89624"/>
                      </a:cubicBezTo>
                      <a:cubicBezTo>
                        <a:pt x="56254" y="88615"/>
                        <a:pt x="57150" y="88391"/>
                        <a:pt x="57598" y="87719"/>
                      </a:cubicBezTo>
                      <a:cubicBezTo>
                        <a:pt x="57934" y="87766"/>
                        <a:pt x="58268" y="87788"/>
                        <a:pt x="58602" y="87788"/>
                      </a:cubicBezTo>
                      <a:cubicBezTo>
                        <a:pt x="63067" y="87788"/>
                        <a:pt x="67381" y="83787"/>
                        <a:pt x="70821" y="80659"/>
                      </a:cubicBezTo>
                      <a:cubicBezTo>
                        <a:pt x="71270" y="80323"/>
                        <a:pt x="71830" y="79987"/>
                        <a:pt x="72390" y="79539"/>
                      </a:cubicBezTo>
                      <a:cubicBezTo>
                        <a:pt x="76760" y="78530"/>
                        <a:pt x="83820" y="77073"/>
                        <a:pt x="83148" y="70686"/>
                      </a:cubicBezTo>
                      <a:cubicBezTo>
                        <a:pt x="89087" y="64411"/>
                        <a:pt x="88527" y="67660"/>
                        <a:pt x="90432" y="57911"/>
                      </a:cubicBezTo>
                      <a:cubicBezTo>
                        <a:pt x="90432" y="48498"/>
                        <a:pt x="89087" y="37965"/>
                        <a:pt x="91328" y="30457"/>
                      </a:cubicBezTo>
                      <a:cubicBezTo>
                        <a:pt x="89983" y="29112"/>
                        <a:pt x="91552" y="25638"/>
                        <a:pt x="89423" y="24406"/>
                      </a:cubicBezTo>
                      <a:cubicBezTo>
                        <a:pt x="86061" y="22725"/>
                        <a:pt x="86846" y="19027"/>
                        <a:pt x="84492" y="16562"/>
                      </a:cubicBezTo>
                      <a:cubicBezTo>
                        <a:pt x="84044" y="16113"/>
                        <a:pt x="84156" y="15329"/>
                        <a:pt x="83372" y="15105"/>
                      </a:cubicBezTo>
                      <a:cubicBezTo>
                        <a:pt x="83148" y="12976"/>
                        <a:pt x="82251" y="10959"/>
                        <a:pt x="80795" y="9390"/>
                      </a:cubicBezTo>
                      <a:cubicBezTo>
                        <a:pt x="80751" y="9400"/>
                        <a:pt x="80710" y="9404"/>
                        <a:pt x="80673" y="9404"/>
                      </a:cubicBezTo>
                      <a:cubicBezTo>
                        <a:pt x="79914" y="9404"/>
                        <a:pt x="80529" y="7453"/>
                        <a:pt x="79570" y="7453"/>
                      </a:cubicBezTo>
                      <a:cubicBezTo>
                        <a:pt x="79501" y="7453"/>
                        <a:pt x="79424" y="7463"/>
                        <a:pt x="79338" y="7485"/>
                      </a:cubicBezTo>
                      <a:cubicBezTo>
                        <a:pt x="79073" y="7506"/>
                        <a:pt x="78816" y="7516"/>
                        <a:pt x="78566" y="7516"/>
                      </a:cubicBezTo>
                      <a:cubicBezTo>
                        <a:pt x="73508" y="7516"/>
                        <a:pt x="71181" y="3372"/>
                        <a:pt x="67123" y="1770"/>
                      </a:cubicBezTo>
                      <a:cubicBezTo>
                        <a:pt x="66470" y="1688"/>
                        <a:pt x="63973" y="1"/>
                        <a:pt x="63012" y="1"/>
                      </a:cubicBezTo>
                      <a:close/>
                    </a:path>
                  </a:pathLst>
                </a:custGeom>
                <a:solidFill>
                  <a:schemeClr val="accent2">
                    <a:lumMod val="60000"/>
                    <a:lumOff val="40000"/>
                    <a:alpha val="7031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7" name="Google Shape;690;p22">
                  <a:extLst>
                    <a:ext uri="{FF2B5EF4-FFF2-40B4-BE49-F238E27FC236}">
                      <a16:creationId xmlns:a16="http://schemas.microsoft.com/office/drawing/2014/main" id="{287CCB1C-2065-4E5D-A7A7-3198CC9CFB0C}"/>
                    </a:ext>
                  </a:extLst>
                </p:cNvPr>
                <p:cNvSpPr/>
                <p:nvPr/>
              </p:nvSpPr>
              <p:spPr>
                <a:xfrm>
                  <a:off x="3252700" y="2786836"/>
                  <a:ext cx="4229" cy="4229"/>
                </a:xfrm>
                <a:custGeom>
                  <a:avLst/>
                  <a:gdLst/>
                  <a:ahLst/>
                  <a:cxnLst/>
                  <a:rect l="l" t="t" r="r" b="b"/>
                  <a:pathLst>
                    <a:path w="225" h="225" extrusionOk="0">
                      <a:moveTo>
                        <a:pt x="225" y="0"/>
                      </a:moveTo>
                      <a:cubicBezTo>
                        <a:pt x="113" y="0"/>
                        <a:pt x="1" y="112"/>
                        <a:pt x="1" y="224"/>
                      </a:cubicBezTo>
                      <a:cubicBezTo>
                        <a:pt x="113" y="224"/>
                        <a:pt x="225" y="112"/>
                        <a:pt x="225"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3" name="Google Shape;691;p22">
                <a:extLst>
                  <a:ext uri="{FF2B5EF4-FFF2-40B4-BE49-F238E27FC236}">
                    <a16:creationId xmlns:a16="http://schemas.microsoft.com/office/drawing/2014/main" id="{45600785-8F7C-4566-8F6D-A13EEC9DC4CE}"/>
                  </a:ext>
                </a:extLst>
              </p:cNvPr>
              <p:cNvGrpSpPr/>
              <p:nvPr/>
            </p:nvGrpSpPr>
            <p:grpSpPr>
              <a:xfrm>
                <a:off x="3157927" y="2587824"/>
                <a:ext cx="1451336" cy="1452669"/>
                <a:chOff x="3023901" y="2453675"/>
                <a:chExt cx="1719389" cy="1720968"/>
              </a:xfrm>
            </p:grpSpPr>
            <p:sp>
              <p:nvSpPr>
                <p:cNvPr id="54" name="Google Shape;692;p22">
                  <a:extLst>
                    <a:ext uri="{FF2B5EF4-FFF2-40B4-BE49-F238E27FC236}">
                      <a16:creationId xmlns:a16="http://schemas.microsoft.com/office/drawing/2014/main" id="{4E3B4448-4BE9-45F3-9DD0-E40D9204613E}"/>
                    </a:ext>
                  </a:extLst>
                </p:cNvPr>
                <p:cNvSpPr/>
                <p:nvPr/>
              </p:nvSpPr>
              <p:spPr>
                <a:xfrm rot="5400000">
                  <a:off x="3023111" y="2454464"/>
                  <a:ext cx="1720968" cy="1719389"/>
                </a:xfrm>
                <a:custGeom>
                  <a:avLst/>
                  <a:gdLst/>
                  <a:ahLst/>
                  <a:cxnLst/>
                  <a:rect l="l" t="t" r="r" b="b"/>
                  <a:pathLst>
                    <a:path w="91553" h="91469" extrusionOk="0">
                      <a:moveTo>
                        <a:pt x="47289" y="4908"/>
                      </a:moveTo>
                      <a:lnTo>
                        <a:pt x="47289" y="5020"/>
                      </a:lnTo>
                      <a:lnTo>
                        <a:pt x="47177" y="5020"/>
                      </a:lnTo>
                      <a:cubicBezTo>
                        <a:pt x="47177" y="5020"/>
                        <a:pt x="47289" y="4908"/>
                        <a:pt x="47289" y="4908"/>
                      </a:cubicBezTo>
                      <a:close/>
                      <a:moveTo>
                        <a:pt x="47065" y="5580"/>
                      </a:moveTo>
                      <a:lnTo>
                        <a:pt x="47065" y="5692"/>
                      </a:lnTo>
                      <a:cubicBezTo>
                        <a:pt x="47065" y="5692"/>
                        <a:pt x="46953" y="5692"/>
                        <a:pt x="47065" y="5580"/>
                      </a:cubicBezTo>
                      <a:close/>
                      <a:moveTo>
                        <a:pt x="86397" y="31354"/>
                      </a:moveTo>
                      <a:cubicBezTo>
                        <a:pt x="86398" y="31466"/>
                        <a:pt x="86510" y="31578"/>
                        <a:pt x="86510" y="31690"/>
                      </a:cubicBezTo>
                      <a:lnTo>
                        <a:pt x="86622" y="31690"/>
                      </a:lnTo>
                      <a:cubicBezTo>
                        <a:pt x="86560" y="31710"/>
                        <a:pt x="86513" y="31719"/>
                        <a:pt x="86478" y="31719"/>
                      </a:cubicBezTo>
                      <a:cubicBezTo>
                        <a:pt x="86323" y="31719"/>
                        <a:pt x="86397" y="31536"/>
                        <a:pt x="86397" y="31354"/>
                      </a:cubicBezTo>
                      <a:close/>
                      <a:moveTo>
                        <a:pt x="4595" y="39982"/>
                      </a:moveTo>
                      <a:cubicBezTo>
                        <a:pt x="4595" y="39982"/>
                        <a:pt x="4595" y="39990"/>
                        <a:pt x="4595" y="40001"/>
                      </a:cubicBezTo>
                      <a:lnTo>
                        <a:pt x="4595" y="40001"/>
                      </a:lnTo>
                      <a:cubicBezTo>
                        <a:pt x="4552" y="39982"/>
                        <a:pt x="4482" y="39982"/>
                        <a:pt x="4482" y="39982"/>
                      </a:cubicBezTo>
                      <a:close/>
                      <a:moveTo>
                        <a:pt x="63012" y="1"/>
                      </a:moveTo>
                      <a:cubicBezTo>
                        <a:pt x="62654" y="1"/>
                        <a:pt x="62510" y="235"/>
                        <a:pt x="62753" y="874"/>
                      </a:cubicBezTo>
                      <a:cubicBezTo>
                        <a:pt x="63537" y="874"/>
                        <a:pt x="65555" y="1882"/>
                        <a:pt x="63874" y="1882"/>
                      </a:cubicBezTo>
                      <a:cubicBezTo>
                        <a:pt x="62629" y="1150"/>
                        <a:pt x="61241" y="753"/>
                        <a:pt x="59835" y="753"/>
                      </a:cubicBezTo>
                      <a:cubicBezTo>
                        <a:pt x="59088" y="753"/>
                        <a:pt x="58337" y="865"/>
                        <a:pt x="57598" y="1098"/>
                      </a:cubicBezTo>
                      <a:cubicBezTo>
                        <a:pt x="55779" y="1098"/>
                        <a:pt x="53994" y="852"/>
                        <a:pt x="52343" y="852"/>
                      </a:cubicBezTo>
                      <a:cubicBezTo>
                        <a:pt x="51045" y="852"/>
                        <a:pt x="49830" y="1004"/>
                        <a:pt x="48746" y="1546"/>
                      </a:cubicBezTo>
                      <a:cubicBezTo>
                        <a:pt x="48935" y="751"/>
                        <a:pt x="48434" y="429"/>
                        <a:pt x="47670" y="429"/>
                      </a:cubicBezTo>
                      <a:cubicBezTo>
                        <a:pt x="46172" y="429"/>
                        <a:pt x="43664" y="1667"/>
                        <a:pt x="43367" y="3003"/>
                      </a:cubicBezTo>
                      <a:cubicBezTo>
                        <a:pt x="42470" y="1882"/>
                        <a:pt x="42134" y="3003"/>
                        <a:pt x="42807" y="1546"/>
                      </a:cubicBezTo>
                      <a:cubicBezTo>
                        <a:pt x="42707" y="1446"/>
                        <a:pt x="42618" y="1407"/>
                        <a:pt x="42537" y="1407"/>
                      </a:cubicBezTo>
                      <a:cubicBezTo>
                        <a:pt x="42227" y="1407"/>
                        <a:pt x="42025" y="1975"/>
                        <a:pt x="41759" y="1975"/>
                      </a:cubicBezTo>
                      <a:cubicBezTo>
                        <a:pt x="41701" y="1975"/>
                        <a:pt x="41640" y="1948"/>
                        <a:pt x="41574" y="1882"/>
                      </a:cubicBezTo>
                      <a:cubicBezTo>
                        <a:pt x="41475" y="1825"/>
                        <a:pt x="41381" y="1801"/>
                        <a:pt x="41291" y="1801"/>
                      </a:cubicBezTo>
                      <a:cubicBezTo>
                        <a:pt x="40743" y="1801"/>
                        <a:pt x="40364" y="2714"/>
                        <a:pt x="39943" y="2714"/>
                      </a:cubicBezTo>
                      <a:cubicBezTo>
                        <a:pt x="39890" y="2714"/>
                        <a:pt x="39836" y="2699"/>
                        <a:pt x="39781" y="2666"/>
                      </a:cubicBezTo>
                      <a:cubicBezTo>
                        <a:pt x="38543" y="2594"/>
                        <a:pt x="37400" y="1527"/>
                        <a:pt x="36935" y="1527"/>
                      </a:cubicBezTo>
                      <a:cubicBezTo>
                        <a:pt x="36685" y="1527"/>
                        <a:pt x="36632" y="1837"/>
                        <a:pt x="36867" y="2779"/>
                      </a:cubicBezTo>
                      <a:cubicBezTo>
                        <a:pt x="36564" y="2288"/>
                        <a:pt x="36212" y="2104"/>
                        <a:pt x="35844" y="2104"/>
                      </a:cubicBezTo>
                      <a:cubicBezTo>
                        <a:pt x="34743" y="2104"/>
                        <a:pt x="33505" y="3756"/>
                        <a:pt x="33032" y="3756"/>
                      </a:cubicBezTo>
                      <a:cubicBezTo>
                        <a:pt x="32905" y="3756"/>
                        <a:pt x="32833" y="3638"/>
                        <a:pt x="32833" y="3339"/>
                      </a:cubicBezTo>
                      <a:cubicBezTo>
                        <a:pt x="32997" y="3094"/>
                        <a:pt x="33008" y="3001"/>
                        <a:pt x="32926" y="3001"/>
                      </a:cubicBezTo>
                      <a:cubicBezTo>
                        <a:pt x="32672" y="3001"/>
                        <a:pt x="31519" y="3899"/>
                        <a:pt x="31265" y="3899"/>
                      </a:cubicBezTo>
                      <a:cubicBezTo>
                        <a:pt x="30816" y="3899"/>
                        <a:pt x="30480" y="4347"/>
                        <a:pt x="30144" y="4347"/>
                      </a:cubicBezTo>
                      <a:cubicBezTo>
                        <a:pt x="29945" y="4339"/>
                        <a:pt x="29747" y="4334"/>
                        <a:pt x="29550" y="4334"/>
                      </a:cubicBezTo>
                      <a:cubicBezTo>
                        <a:pt x="27210" y="4334"/>
                        <a:pt x="25127" y="4995"/>
                        <a:pt x="24093" y="7373"/>
                      </a:cubicBezTo>
                      <a:cubicBezTo>
                        <a:pt x="20283" y="7597"/>
                        <a:pt x="18266" y="11631"/>
                        <a:pt x="15016" y="13200"/>
                      </a:cubicBezTo>
                      <a:cubicBezTo>
                        <a:pt x="10197" y="20932"/>
                        <a:pt x="8068" y="29673"/>
                        <a:pt x="2690" y="37180"/>
                      </a:cubicBezTo>
                      <a:cubicBezTo>
                        <a:pt x="0" y="44016"/>
                        <a:pt x="672" y="54213"/>
                        <a:pt x="3362" y="60713"/>
                      </a:cubicBezTo>
                      <a:cubicBezTo>
                        <a:pt x="2802" y="62954"/>
                        <a:pt x="4370" y="61721"/>
                        <a:pt x="5267" y="62730"/>
                      </a:cubicBezTo>
                      <a:cubicBezTo>
                        <a:pt x="4753" y="63204"/>
                        <a:pt x="4769" y="63316"/>
                        <a:pt x="4981" y="63316"/>
                      </a:cubicBezTo>
                      <a:cubicBezTo>
                        <a:pt x="5169" y="63316"/>
                        <a:pt x="5512" y="63228"/>
                        <a:pt x="5773" y="63228"/>
                      </a:cubicBezTo>
                      <a:cubicBezTo>
                        <a:pt x="6051" y="63228"/>
                        <a:pt x="6238" y="63327"/>
                        <a:pt x="6051" y="63738"/>
                      </a:cubicBezTo>
                      <a:cubicBezTo>
                        <a:pt x="8517" y="65755"/>
                        <a:pt x="8068" y="68893"/>
                        <a:pt x="10197" y="71134"/>
                      </a:cubicBezTo>
                      <a:cubicBezTo>
                        <a:pt x="10534" y="73711"/>
                        <a:pt x="12775" y="71582"/>
                        <a:pt x="12663" y="74608"/>
                      </a:cubicBezTo>
                      <a:cubicBezTo>
                        <a:pt x="13567" y="75322"/>
                        <a:pt x="14492" y="75490"/>
                        <a:pt x="15360" y="75490"/>
                      </a:cubicBezTo>
                      <a:cubicBezTo>
                        <a:pt x="16131" y="75490"/>
                        <a:pt x="16857" y="75357"/>
                        <a:pt x="17484" y="75357"/>
                      </a:cubicBezTo>
                      <a:cubicBezTo>
                        <a:pt x="17811" y="75357"/>
                        <a:pt x="18112" y="75394"/>
                        <a:pt x="18378" y="75504"/>
                      </a:cubicBezTo>
                      <a:cubicBezTo>
                        <a:pt x="18378" y="77185"/>
                        <a:pt x="20619" y="76849"/>
                        <a:pt x="21067" y="78530"/>
                      </a:cubicBezTo>
                      <a:cubicBezTo>
                        <a:pt x="21593" y="78881"/>
                        <a:pt x="21502" y="79779"/>
                        <a:pt x="22027" y="79779"/>
                      </a:cubicBezTo>
                      <a:cubicBezTo>
                        <a:pt x="22173" y="79779"/>
                        <a:pt x="22367" y="79710"/>
                        <a:pt x="22636" y="79539"/>
                      </a:cubicBezTo>
                      <a:cubicBezTo>
                        <a:pt x="23593" y="79751"/>
                        <a:pt x="23844" y="82589"/>
                        <a:pt x="25113" y="82589"/>
                      </a:cubicBezTo>
                      <a:cubicBezTo>
                        <a:pt x="25181" y="82589"/>
                        <a:pt x="25251" y="82581"/>
                        <a:pt x="25325" y="82564"/>
                      </a:cubicBezTo>
                      <a:cubicBezTo>
                        <a:pt x="25362" y="82535"/>
                        <a:pt x="25395" y="82522"/>
                        <a:pt x="25426" y="82522"/>
                      </a:cubicBezTo>
                      <a:cubicBezTo>
                        <a:pt x="25877" y="82522"/>
                        <a:pt x="25860" y="85366"/>
                        <a:pt x="27118" y="85366"/>
                      </a:cubicBezTo>
                      <a:cubicBezTo>
                        <a:pt x="27679" y="85814"/>
                        <a:pt x="28351" y="86150"/>
                        <a:pt x="29023" y="86486"/>
                      </a:cubicBezTo>
                      <a:cubicBezTo>
                        <a:pt x="31341" y="87162"/>
                        <a:pt x="33242" y="88503"/>
                        <a:pt x="35802" y="88503"/>
                      </a:cubicBezTo>
                      <a:cubicBezTo>
                        <a:pt x="36213" y="88503"/>
                        <a:pt x="36642" y="88469"/>
                        <a:pt x="37092" y="88391"/>
                      </a:cubicBezTo>
                      <a:cubicBezTo>
                        <a:pt x="37326" y="88274"/>
                        <a:pt x="37438" y="88225"/>
                        <a:pt x="37508" y="88225"/>
                      </a:cubicBezTo>
                      <a:cubicBezTo>
                        <a:pt x="37639" y="88225"/>
                        <a:pt x="37623" y="88396"/>
                        <a:pt x="37988" y="88615"/>
                      </a:cubicBezTo>
                      <a:cubicBezTo>
                        <a:pt x="38146" y="88527"/>
                        <a:pt x="38274" y="88492"/>
                        <a:pt x="38380" y="88492"/>
                      </a:cubicBezTo>
                      <a:cubicBezTo>
                        <a:pt x="38828" y="88492"/>
                        <a:pt x="38890" y="89122"/>
                        <a:pt x="39215" y="89122"/>
                      </a:cubicBezTo>
                      <a:cubicBezTo>
                        <a:pt x="39304" y="89122"/>
                        <a:pt x="39414" y="89074"/>
                        <a:pt x="39557" y="88951"/>
                      </a:cubicBezTo>
                      <a:cubicBezTo>
                        <a:pt x="39927" y="88318"/>
                        <a:pt x="40408" y="88070"/>
                        <a:pt x="40959" y="88070"/>
                      </a:cubicBezTo>
                      <a:cubicBezTo>
                        <a:pt x="42747" y="88070"/>
                        <a:pt x="45266" y="90679"/>
                        <a:pt x="47065" y="91193"/>
                      </a:cubicBezTo>
                      <a:cubicBezTo>
                        <a:pt x="47355" y="91146"/>
                        <a:pt x="47663" y="91127"/>
                        <a:pt x="47984" y="91127"/>
                      </a:cubicBezTo>
                      <a:cubicBezTo>
                        <a:pt x="49351" y="91127"/>
                        <a:pt x="50955" y="91468"/>
                        <a:pt x="52411" y="91468"/>
                      </a:cubicBezTo>
                      <a:cubicBezTo>
                        <a:pt x="53916" y="91468"/>
                        <a:pt x="55264" y="91104"/>
                        <a:pt x="56030" y="89624"/>
                      </a:cubicBezTo>
                      <a:cubicBezTo>
                        <a:pt x="56254" y="88615"/>
                        <a:pt x="57150" y="88391"/>
                        <a:pt x="57598" y="87719"/>
                      </a:cubicBezTo>
                      <a:cubicBezTo>
                        <a:pt x="57934" y="87766"/>
                        <a:pt x="58268" y="87788"/>
                        <a:pt x="58602" y="87788"/>
                      </a:cubicBezTo>
                      <a:cubicBezTo>
                        <a:pt x="63067" y="87788"/>
                        <a:pt x="67381" y="83787"/>
                        <a:pt x="70821" y="80659"/>
                      </a:cubicBezTo>
                      <a:cubicBezTo>
                        <a:pt x="71270" y="80323"/>
                        <a:pt x="71830" y="79987"/>
                        <a:pt x="72390" y="79539"/>
                      </a:cubicBezTo>
                      <a:cubicBezTo>
                        <a:pt x="76760" y="78530"/>
                        <a:pt x="83820" y="77073"/>
                        <a:pt x="83148" y="70686"/>
                      </a:cubicBezTo>
                      <a:cubicBezTo>
                        <a:pt x="89087" y="64411"/>
                        <a:pt x="88527" y="67660"/>
                        <a:pt x="90432" y="57911"/>
                      </a:cubicBezTo>
                      <a:cubicBezTo>
                        <a:pt x="90432" y="48498"/>
                        <a:pt x="89087" y="37965"/>
                        <a:pt x="91328" y="30457"/>
                      </a:cubicBezTo>
                      <a:cubicBezTo>
                        <a:pt x="89983" y="29112"/>
                        <a:pt x="91552" y="25638"/>
                        <a:pt x="89423" y="24406"/>
                      </a:cubicBezTo>
                      <a:cubicBezTo>
                        <a:pt x="86061" y="22725"/>
                        <a:pt x="86846" y="19027"/>
                        <a:pt x="84492" y="16562"/>
                      </a:cubicBezTo>
                      <a:cubicBezTo>
                        <a:pt x="84044" y="16113"/>
                        <a:pt x="84156" y="15329"/>
                        <a:pt x="83372" y="15105"/>
                      </a:cubicBezTo>
                      <a:cubicBezTo>
                        <a:pt x="83148" y="12976"/>
                        <a:pt x="82251" y="10959"/>
                        <a:pt x="80795" y="9390"/>
                      </a:cubicBezTo>
                      <a:cubicBezTo>
                        <a:pt x="80751" y="9400"/>
                        <a:pt x="80710" y="9404"/>
                        <a:pt x="80673" y="9404"/>
                      </a:cubicBezTo>
                      <a:cubicBezTo>
                        <a:pt x="79914" y="9404"/>
                        <a:pt x="80529" y="7453"/>
                        <a:pt x="79570" y="7453"/>
                      </a:cubicBezTo>
                      <a:cubicBezTo>
                        <a:pt x="79501" y="7453"/>
                        <a:pt x="79424" y="7463"/>
                        <a:pt x="79338" y="7485"/>
                      </a:cubicBezTo>
                      <a:cubicBezTo>
                        <a:pt x="79073" y="7506"/>
                        <a:pt x="78816" y="7516"/>
                        <a:pt x="78566" y="7516"/>
                      </a:cubicBezTo>
                      <a:cubicBezTo>
                        <a:pt x="73508" y="7516"/>
                        <a:pt x="71181" y="3372"/>
                        <a:pt x="67123" y="1770"/>
                      </a:cubicBezTo>
                      <a:cubicBezTo>
                        <a:pt x="66470" y="1688"/>
                        <a:pt x="63973" y="1"/>
                        <a:pt x="63012" y="1"/>
                      </a:cubicBezTo>
                      <a:close/>
                    </a:path>
                  </a:pathLst>
                </a:custGeom>
                <a:solidFill>
                  <a:srgbClr val="F2C8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693;p22">
                  <a:extLst>
                    <a:ext uri="{FF2B5EF4-FFF2-40B4-BE49-F238E27FC236}">
                      <a16:creationId xmlns:a16="http://schemas.microsoft.com/office/drawing/2014/main" id="{DB76ADE8-040E-4017-85E8-87D8EAB75CAE}"/>
                    </a:ext>
                  </a:extLst>
                </p:cNvPr>
                <p:cNvSpPr/>
                <p:nvPr/>
              </p:nvSpPr>
              <p:spPr>
                <a:xfrm>
                  <a:off x="3252700" y="2786836"/>
                  <a:ext cx="4229" cy="4229"/>
                </a:xfrm>
                <a:custGeom>
                  <a:avLst/>
                  <a:gdLst/>
                  <a:ahLst/>
                  <a:cxnLst/>
                  <a:rect l="l" t="t" r="r" b="b"/>
                  <a:pathLst>
                    <a:path w="225" h="225" extrusionOk="0">
                      <a:moveTo>
                        <a:pt x="225" y="0"/>
                      </a:moveTo>
                      <a:cubicBezTo>
                        <a:pt x="113" y="0"/>
                        <a:pt x="1" y="112"/>
                        <a:pt x="1" y="224"/>
                      </a:cubicBezTo>
                      <a:cubicBezTo>
                        <a:pt x="113" y="224"/>
                        <a:pt x="225" y="112"/>
                        <a:pt x="225"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sp>
        <p:nvSpPr>
          <p:cNvPr id="45" name="Google Shape;697;p22">
            <a:extLst>
              <a:ext uri="{FF2B5EF4-FFF2-40B4-BE49-F238E27FC236}">
                <a16:creationId xmlns:a16="http://schemas.microsoft.com/office/drawing/2014/main" id="{C0E18F44-A664-4DD8-86AA-6A1805A2E81C}"/>
              </a:ext>
            </a:extLst>
          </p:cNvPr>
          <p:cNvSpPr/>
          <p:nvPr/>
        </p:nvSpPr>
        <p:spPr>
          <a:xfrm>
            <a:off x="4386742" y="1564511"/>
            <a:ext cx="889500" cy="489300"/>
          </a:xfrm>
          <a:prstGeom prst="roundRect">
            <a:avLst>
              <a:gd name="adj" fmla="val 50000"/>
            </a:avLst>
          </a:prstGeom>
          <a:solidFill>
            <a:srgbClr val="F2C84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2E5955"/>
              </a:buClr>
              <a:buSzPts val="1100"/>
              <a:buFont typeface="Arial"/>
              <a:buNone/>
              <a:tabLst/>
              <a:defRPr/>
            </a:pPr>
            <a:r>
              <a:rPr kumimoji="0" lang="en" sz="2600" b="1" i="0" u="none" strike="noStrike" kern="0" cap="none" spc="0" normalizeH="0" baseline="0" noProof="0">
                <a:ln>
                  <a:noFill/>
                </a:ln>
                <a:solidFill>
                  <a:srgbClr val="2E5955"/>
                </a:solidFill>
                <a:effectLst/>
                <a:uLnTx/>
                <a:uFillTx/>
                <a:latin typeface="Lexend Deca"/>
                <a:ea typeface="Lexend Deca"/>
                <a:cs typeface="Lexend Deca"/>
                <a:sym typeface="Lexend Deca"/>
              </a:rPr>
              <a:t>1</a:t>
            </a:r>
            <a:endParaRPr kumimoji="0" sz="1000" b="0" i="0" u="none" strike="noStrike" kern="0" cap="none" spc="0" normalizeH="0" baseline="0" noProof="0">
              <a:ln>
                <a:noFill/>
              </a:ln>
              <a:solidFill>
                <a:srgbClr val="000000"/>
              </a:solidFill>
              <a:effectLst/>
              <a:uLnTx/>
              <a:uFillTx/>
              <a:cs typeface="Arial"/>
              <a:sym typeface="Arial"/>
            </a:endParaRPr>
          </a:p>
        </p:txBody>
      </p:sp>
      <p:cxnSp>
        <p:nvCxnSpPr>
          <p:cNvPr id="46" name="Google Shape;698;p22">
            <a:extLst>
              <a:ext uri="{FF2B5EF4-FFF2-40B4-BE49-F238E27FC236}">
                <a16:creationId xmlns:a16="http://schemas.microsoft.com/office/drawing/2014/main" id="{C1C9B2AF-1905-47CC-BD4E-EB838F904F48}"/>
              </a:ext>
            </a:extLst>
          </p:cNvPr>
          <p:cNvCxnSpPr>
            <a:stCxn id="45" idx="1"/>
            <a:endCxn id="42" idx="3"/>
          </p:cNvCxnSpPr>
          <p:nvPr/>
        </p:nvCxnSpPr>
        <p:spPr>
          <a:xfrm flipH="1">
            <a:off x="3934642" y="1809161"/>
            <a:ext cx="452100" cy="300"/>
          </a:xfrm>
          <a:prstGeom prst="straightConnector1">
            <a:avLst/>
          </a:prstGeom>
          <a:noFill/>
          <a:ln w="19050" cap="flat" cmpd="sng">
            <a:solidFill>
              <a:srgbClr val="2E5955"/>
            </a:solidFill>
            <a:prstDash val="solid"/>
            <a:round/>
            <a:headEnd type="none" w="med" len="med"/>
            <a:tailEnd type="none" w="med" len="med"/>
          </a:ln>
        </p:spPr>
      </p:cxnSp>
      <p:cxnSp>
        <p:nvCxnSpPr>
          <p:cNvPr id="47" name="Google Shape;699;p22">
            <a:extLst>
              <a:ext uri="{FF2B5EF4-FFF2-40B4-BE49-F238E27FC236}">
                <a16:creationId xmlns:a16="http://schemas.microsoft.com/office/drawing/2014/main" id="{0297F92E-1861-4B72-8DA2-3E0AA91716CD}"/>
              </a:ext>
            </a:extLst>
          </p:cNvPr>
          <p:cNvCxnSpPr>
            <a:stCxn id="45" idx="3"/>
            <a:endCxn id="50" idx="2"/>
          </p:cNvCxnSpPr>
          <p:nvPr/>
        </p:nvCxnSpPr>
        <p:spPr>
          <a:xfrm>
            <a:off x="5276242" y="1809161"/>
            <a:ext cx="1839600" cy="0"/>
          </a:xfrm>
          <a:prstGeom prst="straightConnector1">
            <a:avLst/>
          </a:prstGeom>
          <a:noFill/>
          <a:ln w="19050" cap="flat" cmpd="sng">
            <a:solidFill>
              <a:srgbClr val="2E5955"/>
            </a:solidFill>
            <a:prstDash val="solid"/>
            <a:round/>
            <a:headEnd type="none" w="med" len="med"/>
            <a:tailEnd type="none" w="med" len="med"/>
          </a:ln>
        </p:spPr>
      </p:cxnSp>
      <p:sp>
        <p:nvSpPr>
          <p:cNvPr id="58" name="Google Shape;700;p22">
            <a:extLst>
              <a:ext uri="{FF2B5EF4-FFF2-40B4-BE49-F238E27FC236}">
                <a16:creationId xmlns:a16="http://schemas.microsoft.com/office/drawing/2014/main" id="{E7C55933-A646-4BCC-9291-8976F5090DB2}"/>
              </a:ext>
            </a:extLst>
          </p:cNvPr>
          <p:cNvSpPr txBox="1">
            <a:spLocks/>
          </p:cNvSpPr>
          <p:nvPr/>
        </p:nvSpPr>
        <p:spPr>
          <a:xfrm>
            <a:off x="3225113" y="225049"/>
            <a:ext cx="2730843" cy="68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Lexend Deca"/>
              <a:buNone/>
              <a:defRPr sz="2400" b="0"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9pPr>
          </a:lstStyle>
          <a:p>
            <a:pPr marL="0" marR="0" lvl="0" indent="0" algn="ctr" defTabSz="914400" rtl="0" eaLnBrk="1" fontAlgn="auto" latinLnBrk="0" hangingPunct="1">
              <a:lnSpc>
                <a:spcPct val="100000"/>
              </a:lnSpc>
              <a:spcBef>
                <a:spcPts val="0"/>
              </a:spcBef>
              <a:spcAft>
                <a:spcPts val="0"/>
              </a:spcAft>
              <a:buClr>
                <a:srgbClr val="2E5955"/>
              </a:buClr>
              <a:buSzPts val="2400"/>
              <a:buFont typeface="Lexend Deca"/>
              <a:buNone/>
              <a:tabLst/>
              <a:defRPr/>
            </a:pPr>
            <a:r>
              <a:rPr kumimoji="0" lang="en-US" sz="2600" b="1" i="0" u="none" strike="noStrike" kern="0" cap="none" spc="0" normalizeH="0" baseline="0" noProof="0" dirty="0">
                <a:ln>
                  <a:noFill/>
                </a:ln>
                <a:solidFill>
                  <a:srgbClr val="2E5955"/>
                </a:solidFill>
                <a:effectLst/>
                <a:uLnTx/>
                <a:uFillTx/>
                <a:latin typeface="#9Slide03 Roboto Condensed" panose="02000000000000000000" pitchFamily="2" charset="0"/>
                <a:ea typeface="#9Slide03 Roboto Condensed" panose="02000000000000000000" pitchFamily="2" charset="0"/>
                <a:sym typeface="Lexend Deca"/>
              </a:rPr>
              <a:t>a. </a:t>
            </a:r>
            <a:r>
              <a:rPr kumimoji="0" lang="en-US" sz="2600" b="1" i="0" u="none" strike="noStrike" kern="0" cap="none" spc="0" normalizeH="0" baseline="0" noProof="0" dirty="0" err="1">
                <a:ln>
                  <a:noFill/>
                </a:ln>
                <a:solidFill>
                  <a:srgbClr val="2E5955"/>
                </a:solidFill>
                <a:effectLst/>
                <a:uLnTx/>
                <a:uFillTx/>
                <a:latin typeface="#9Slide03 Roboto Condensed" panose="02000000000000000000" pitchFamily="2" charset="0"/>
                <a:ea typeface="#9Slide03 Roboto Condensed" panose="02000000000000000000" pitchFamily="2" charset="0"/>
                <a:sym typeface="Lexend Deca"/>
              </a:rPr>
              <a:t>Thuận</a:t>
            </a:r>
            <a:r>
              <a:rPr kumimoji="0" lang="en-US" sz="2600" b="1" i="0" u="none" strike="noStrike" kern="0" cap="none" spc="0" normalizeH="0" baseline="0" noProof="0" dirty="0">
                <a:ln>
                  <a:noFill/>
                </a:ln>
                <a:solidFill>
                  <a:srgbClr val="2E5955"/>
                </a:solidFill>
                <a:effectLst/>
                <a:uLnTx/>
                <a:uFillTx/>
                <a:latin typeface="#9Slide03 Roboto Condensed" panose="02000000000000000000" pitchFamily="2" charset="0"/>
                <a:ea typeface="#9Slide03 Roboto Condensed" panose="02000000000000000000" pitchFamily="2" charset="0"/>
                <a:sym typeface="Lexend Deca"/>
              </a:rPr>
              <a:t> </a:t>
            </a:r>
            <a:r>
              <a:rPr kumimoji="0" lang="en-US" sz="2600" b="1" i="0" u="none" strike="noStrike" kern="0" cap="none" spc="0" normalizeH="0" baseline="0" noProof="0" dirty="0" err="1">
                <a:ln>
                  <a:noFill/>
                </a:ln>
                <a:solidFill>
                  <a:srgbClr val="2E5955"/>
                </a:solidFill>
                <a:effectLst/>
                <a:uLnTx/>
                <a:uFillTx/>
                <a:latin typeface="#9Slide03 Roboto Condensed" panose="02000000000000000000" pitchFamily="2" charset="0"/>
                <a:ea typeface="#9Slide03 Roboto Condensed" panose="02000000000000000000" pitchFamily="2" charset="0"/>
                <a:sym typeface="Lexend Deca"/>
              </a:rPr>
              <a:t>lợi</a:t>
            </a:r>
            <a:endParaRPr kumimoji="0" lang="en-US" sz="2600" b="1" i="0" u="none" strike="noStrike" kern="0" cap="none" spc="0" normalizeH="0" baseline="0" noProof="0" dirty="0">
              <a:ln>
                <a:noFill/>
              </a:ln>
              <a:solidFill>
                <a:srgbClr val="2E5955"/>
              </a:solidFill>
              <a:effectLst/>
              <a:uLnTx/>
              <a:uFillTx/>
              <a:latin typeface="#9Slide03 Roboto Condensed" panose="02000000000000000000" pitchFamily="2" charset="0"/>
              <a:ea typeface="#9Slide03 Roboto Condensed" panose="02000000000000000000" pitchFamily="2" charset="0"/>
              <a:sym typeface="Lexend Deca"/>
            </a:endParaRPr>
          </a:p>
        </p:txBody>
      </p:sp>
      <p:sp>
        <p:nvSpPr>
          <p:cNvPr id="87" name="TextBox 86">
            <a:extLst>
              <a:ext uri="{FF2B5EF4-FFF2-40B4-BE49-F238E27FC236}">
                <a16:creationId xmlns:a16="http://schemas.microsoft.com/office/drawing/2014/main" id="{1063233E-D8B5-4F43-8DF2-1C138CB36ECF}"/>
              </a:ext>
            </a:extLst>
          </p:cNvPr>
          <p:cNvSpPr txBox="1"/>
          <p:nvPr/>
        </p:nvSpPr>
        <p:spPr>
          <a:xfrm>
            <a:off x="259492" y="3696386"/>
            <a:ext cx="3534031" cy="738664"/>
          </a:xfrm>
          <a:prstGeom prst="rect">
            <a:avLst/>
          </a:prstGeom>
          <a:noFill/>
        </p:spPr>
        <p:txBody>
          <a:bodyPr wrap="square">
            <a:spAutoFit/>
          </a:bodyPr>
          <a:lstStyle/>
          <a:p>
            <a:pPr algn="just"/>
            <a:r>
              <a:rPr lang="vi-VN" sz="2100" b="0" i="0" dirty="0">
                <a:solidFill>
                  <a:srgbClr val="000000"/>
                </a:solidFill>
                <a:effectLst/>
                <a:latin typeface="#9Slide03 Roboto Condensed" panose="02000000000000000000" pitchFamily="2" charset="0"/>
                <a:ea typeface="#9Slide03 Roboto Condensed" panose="02000000000000000000" pitchFamily="2" charset="0"/>
              </a:rPr>
              <a:t>Các hoạt động </a:t>
            </a:r>
            <a:r>
              <a:rPr lang="vi-VN" sz="2100" b="0" i="0" dirty="0">
                <a:solidFill>
                  <a:srgbClr val="F25D27"/>
                </a:solidFill>
                <a:effectLst/>
                <a:latin typeface="#9Slide03 Roboto Condensed" panose="02000000000000000000" pitchFamily="2" charset="0"/>
                <a:ea typeface="#9Slide03 Roboto Condensed" panose="02000000000000000000" pitchFamily="2" charset="0"/>
              </a:rPr>
              <a:t>sản xuất diễn ra quanh năm.</a:t>
            </a:r>
          </a:p>
        </p:txBody>
      </p:sp>
      <p:sp>
        <p:nvSpPr>
          <p:cNvPr id="89" name="TextBox 88">
            <a:extLst>
              <a:ext uri="{FF2B5EF4-FFF2-40B4-BE49-F238E27FC236}">
                <a16:creationId xmlns:a16="http://schemas.microsoft.com/office/drawing/2014/main" id="{BDCED921-3042-4A2B-BA49-14CA8A6ED729}"/>
              </a:ext>
            </a:extLst>
          </p:cNvPr>
          <p:cNvSpPr txBox="1"/>
          <p:nvPr/>
        </p:nvSpPr>
        <p:spPr>
          <a:xfrm>
            <a:off x="259492" y="1450159"/>
            <a:ext cx="3608173" cy="738664"/>
          </a:xfrm>
          <a:prstGeom prst="rect">
            <a:avLst/>
          </a:prstGeom>
          <a:noFill/>
        </p:spPr>
        <p:txBody>
          <a:bodyPr wrap="square">
            <a:spAutoFit/>
          </a:bodyPr>
          <a:lstStyle/>
          <a:p>
            <a:pPr algn="just"/>
            <a:r>
              <a:rPr lang="vi-VN" sz="2100" b="0" i="0" dirty="0">
                <a:solidFill>
                  <a:schemeClr val="bg1">
                    <a:lumMod val="10000"/>
                  </a:schemeClr>
                </a:solidFill>
                <a:effectLst/>
                <a:latin typeface="#9Slide03 Roboto Condensed" panose="02000000000000000000" pitchFamily="2" charset="0"/>
                <a:ea typeface="#9Slide03 Roboto Condensed" panose="02000000000000000000" pitchFamily="2" charset="0"/>
              </a:rPr>
              <a:t>Thuận lợi cho </a:t>
            </a:r>
            <a:r>
              <a:rPr lang="vi-VN" sz="2100" b="0" i="0" dirty="0">
                <a:solidFill>
                  <a:srgbClr val="F25D27"/>
                </a:solidFill>
                <a:effectLst/>
                <a:latin typeface="#9Slide03 Roboto Condensed" panose="02000000000000000000" pitchFamily="2" charset="0"/>
                <a:ea typeface="#9Slide03 Roboto Condensed" panose="02000000000000000000" pitchFamily="2" charset="0"/>
              </a:rPr>
              <a:t>sinh vật </a:t>
            </a:r>
            <a:r>
              <a:rPr lang="vi-VN" sz="2100" b="0" i="0" dirty="0">
                <a:solidFill>
                  <a:schemeClr val="bg1">
                    <a:lumMod val="10000"/>
                  </a:schemeClr>
                </a:solidFill>
                <a:effectLst/>
                <a:latin typeface="#9Slide03 Roboto Condensed" panose="02000000000000000000" pitchFamily="2" charset="0"/>
                <a:ea typeface="#9Slide03 Roboto Condensed" panose="02000000000000000000" pitchFamily="2" charset="0"/>
              </a:rPr>
              <a:t>phát triển quanh năm</a:t>
            </a:r>
          </a:p>
        </p:txBody>
      </p:sp>
      <p:sp>
        <p:nvSpPr>
          <p:cNvPr id="91" name="TextBox 90">
            <a:extLst>
              <a:ext uri="{FF2B5EF4-FFF2-40B4-BE49-F238E27FC236}">
                <a16:creationId xmlns:a16="http://schemas.microsoft.com/office/drawing/2014/main" id="{69C268C7-2990-4581-AEFC-07CC0A3BCF6E}"/>
              </a:ext>
            </a:extLst>
          </p:cNvPr>
          <p:cNvSpPr txBox="1"/>
          <p:nvPr/>
        </p:nvSpPr>
        <p:spPr>
          <a:xfrm>
            <a:off x="259492" y="2446037"/>
            <a:ext cx="3571103" cy="1061829"/>
          </a:xfrm>
          <a:prstGeom prst="rect">
            <a:avLst/>
          </a:prstGeom>
          <a:noFill/>
        </p:spPr>
        <p:txBody>
          <a:bodyPr wrap="square">
            <a:spAutoFit/>
          </a:bodyPr>
          <a:lstStyle/>
          <a:p>
            <a:pPr algn="just"/>
            <a:r>
              <a:rPr lang="vi-VN" sz="2100" b="0" i="0" dirty="0">
                <a:solidFill>
                  <a:schemeClr val="bg1">
                    <a:lumMod val="10000"/>
                  </a:schemeClr>
                </a:solidFill>
                <a:effectLst/>
                <a:latin typeface="#9Slide03 Roboto Condensed" panose="02000000000000000000" pitchFamily="2" charset="0"/>
                <a:ea typeface="#9Slide03 Roboto Condensed" panose="02000000000000000000" pitchFamily="2" charset="0"/>
              </a:rPr>
              <a:t>Là cơ sở phát triển </a:t>
            </a:r>
            <a:r>
              <a:rPr lang="vi-VN" sz="2100" b="0" i="0" dirty="0">
                <a:solidFill>
                  <a:srgbClr val="F25D27"/>
                </a:solidFill>
                <a:effectLst/>
                <a:latin typeface="#9Slide03 Roboto Condensed" panose="02000000000000000000" pitchFamily="2" charset="0"/>
                <a:ea typeface="#9Slide03 Roboto Condensed" panose="02000000000000000000" pitchFamily="2" charset="0"/>
              </a:rPr>
              <a:t>nền nông nghiệp nhiệt đới,</a:t>
            </a:r>
            <a:r>
              <a:rPr lang="vi-VN" sz="2100" b="0" i="0" dirty="0">
                <a:solidFill>
                  <a:schemeClr val="bg1">
                    <a:lumMod val="10000"/>
                  </a:schemeClr>
                </a:solidFill>
                <a:effectLst/>
                <a:latin typeface="#9Slide03 Roboto Condensed" panose="02000000000000000000" pitchFamily="2" charset="0"/>
                <a:ea typeface="#9Slide03 Roboto Condensed" panose="02000000000000000000" pitchFamily="2" charset="0"/>
              </a:rPr>
              <a:t> hình thành các vùng chuyên canh.</a:t>
            </a:r>
          </a:p>
        </p:txBody>
      </p:sp>
      <p:pic>
        <p:nvPicPr>
          <p:cNvPr id="92" name="Picture 91">
            <a:extLst>
              <a:ext uri="{FF2B5EF4-FFF2-40B4-BE49-F238E27FC236}">
                <a16:creationId xmlns:a16="http://schemas.microsoft.com/office/drawing/2014/main" id="{B1112E27-F624-4FB0-B9C7-DCC4D671A085}"/>
              </a:ext>
            </a:extLst>
          </p:cNvPr>
          <p:cNvPicPr>
            <a:picLocks noChangeAspect="1"/>
          </p:cNvPicPr>
          <p:nvPr/>
        </p:nvPicPr>
        <p:blipFill>
          <a:blip r:embed="rId2"/>
          <a:stretch>
            <a:fillRect/>
          </a:stretch>
        </p:blipFill>
        <p:spPr>
          <a:xfrm>
            <a:off x="7467788" y="1519881"/>
            <a:ext cx="657462" cy="621160"/>
          </a:xfrm>
          <a:prstGeom prst="rect">
            <a:avLst/>
          </a:prstGeom>
        </p:spPr>
      </p:pic>
      <p:pic>
        <p:nvPicPr>
          <p:cNvPr id="93" name="Picture 4" descr="Pin on Verona">
            <a:extLst>
              <a:ext uri="{FF2B5EF4-FFF2-40B4-BE49-F238E27FC236}">
                <a16:creationId xmlns:a16="http://schemas.microsoft.com/office/drawing/2014/main" id="{9AC0FE84-CDCD-439A-A3A8-0249B8921A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347" b="90000" l="0" r="97653">
                        <a14:foregroundMark x1="13061" y1="25102" x2="13061" y2="25102"/>
                        <a14:foregroundMark x1="8061" y1="25510" x2="8061" y2="25510"/>
                        <a14:foregroundMark x1="85918" y1="30612" x2="85918" y2="30612"/>
                        <a14:foregroundMark x1="91327" y1="33673" x2="91327" y2="33673"/>
                        <a14:foregroundMark x1="90102" y1="35306" x2="90102" y2="35306"/>
                        <a14:foregroundMark x1="91939" y1="35306" x2="91939" y2="35306"/>
                      </a14:backgroundRemoval>
                    </a14:imgEffect>
                  </a14:imgLayer>
                </a14:imgProps>
              </a:ext>
              <a:ext uri="{28A0092B-C50C-407E-A947-70E740481C1C}">
                <a14:useLocalDpi xmlns:a14="http://schemas.microsoft.com/office/drawing/2010/main" val="0"/>
              </a:ext>
            </a:extLst>
          </a:blip>
          <a:srcRect/>
          <a:stretch>
            <a:fillRect/>
          </a:stretch>
        </p:blipFill>
        <p:spPr bwMode="auto">
          <a:xfrm>
            <a:off x="7303656" y="3484606"/>
            <a:ext cx="987726" cy="98772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Bông Lúa - Home | Facebook">
            <a:extLst>
              <a:ext uri="{FF2B5EF4-FFF2-40B4-BE49-F238E27FC236}">
                <a16:creationId xmlns:a16="http://schemas.microsoft.com/office/drawing/2014/main" id="{B0092293-8364-40D3-BBA3-BE93E0E16AC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87" b="96283" l="1596" r="96277"/>
                    </a14:imgEffect>
                  </a14:imgLayer>
                </a14:imgProps>
              </a:ext>
              <a:ext uri="{28A0092B-C50C-407E-A947-70E740481C1C}">
                <a14:useLocalDpi xmlns:a14="http://schemas.microsoft.com/office/drawing/2010/main" val="0"/>
              </a:ext>
            </a:extLst>
          </a:blip>
          <a:srcRect/>
          <a:stretch>
            <a:fillRect/>
          </a:stretch>
        </p:blipFill>
        <p:spPr bwMode="auto">
          <a:xfrm>
            <a:off x="6448507" y="2349404"/>
            <a:ext cx="744880" cy="106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37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anim calcmode="lin" valueType="num">
                                      <p:cBhvr additive="base">
                                        <p:cTn id="29" dur="500" fill="hold"/>
                                        <p:tgtEl>
                                          <p:spTgt spid="89"/>
                                        </p:tgtEl>
                                        <p:attrNameLst>
                                          <p:attrName>ppt_x</p:attrName>
                                        </p:attrNameLst>
                                      </p:cBhvr>
                                      <p:tavLst>
                                        <p:tav tm="0">
                                          <p:val>
                                            <p:strVal val="#ppt_x"/>
                                          </p:val>
                                        </p:tav>
                                        <p:tav tm="100000">
                                          <p:val>
                                            <p:strVal val="#ppt_x"/>
                                          </p:val>
                                        </p:tav>
                                      </p:tavLst>
                                    </p:anim>
                                    <p:anim calcmode="lin" valueType="num">
                                      <p:cBhvr additive="base">
                                        <p:cTn id="30" dur="500" fill="hold"/>
                                        <p:tgtEl>
                                          <p:spTgt spid="8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fill="hold"/>
                                        <p:tgtEl>
                                          <p:spTgt spid="92"/>
                                        </p:tgtEl>
                                        <p:attrNameLst>
                                          <p:attrName>ppt_x</p:attrName>
                                        </p:attrNameLst>
                                      </p:cBhvr>
                                      <p:tavLst>
                                        <p:tav tm="0">
                                          <p:val>
                                            <p:strVal val="#ppt_x"/>
                                          </p:val>
                                        </p:tav>
                                        <p:tav tm="100000">
                                          <p:val>
                                            <p:strVal val="#ppt_x"/>
                                          </p:val>
                                        </p:tav>
                                      </p:tavLst>
                                    </p:anim>
                                    <p:anim calcmode="lin" valueType="num">
                                      <p:cBhvr additive="base">
                                        <p:cTn id="40"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1"/>
                                        </p:tgtEl>
                                        <p:attrNameLst>
                                          <p:attrName>style.visibility</p:attrName>
                                        </p:attrNameLst>
                                      </p:cBhvr>
                                      <p:to>
                                        <p:strVal val="visible"/>
                                      </p:to>
                                    </p:set>
                                    <p:anim calcmode="lin" valueType="num">
                                      <p:cBhvr additive="base">
                                        <p:cTn id="45" dur="500" fill="hold"/>
                                        <p:tgtEl>
                                          <p:spTgt spid="91"/>
                                        </p:tgtEl>
                                        <p:attrNameLst>
                                          <p:attrName>ppt_x</p:attrName>
                                        </p:attrNameLst>
                                      </p:cBhvr>
                                      <p:tavLst>
                                        <p:tav tm="0">
                                          <p:val>
                                            <p:strVal val="#ppt_x"/>
                                          </p:val>
                                        </p:tav>
                                        <p:tav tm="100000">
                                          <p:val>
                                            <p:strVal val="#ppt_x"/>
                                          </p:val>
                                        </p:tav>
                                      </p:tavLst>
                                    </p:anim>
                                    <p:anim calcmode="lin" valueType="num">
                                      <p:cBhvr additive="base">
                                        <p:cTn id="46" dur="500" fill="hold"/>
                                        <p:tgtEl>
                                          <p:spTgt spid="9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 calcmode="lin" valueType="num">
                                      <p:cBhvr additive="base">
                                        <p:cTn id="49" dur="500" fill="hold"/>
                                        <p:tgtEl>
                                          <p:spTgt spid="94"/>
                                        </p:tgtEl>
                                        <p:attrNameLst>
                                          <p:attrName>ppt_x</p:attrName>
                                        </p:attrNameLst>
                                      </p:cBhvr>
                                      <p:tavLst>
                                        <p:tav tm="0">
                                          <p:val>
                                            <p:strVal val="#ppt_x"/>
                                          </p:val>
                                        </p:tav>
                                        <p:tav tm="100000">
                                          <p:val>
                                            <p:strVal val="#ppt_x"/>
                                          </p:val>
                                        </p:tav>
                                      </p:tavLst>
                                    </p:anim>
                                    <p:anim calcmode="lin" valueType="num">
                                      <p:cBhvr additive="base">
                                        <p:cTn id="50" dur="500" fill="hold"/>
                                        <p:tgtEl>
                                          <p:spTgt spid="9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7"/>
                                        </p:tgtEl>
                                        <p:attrNameLst>
                                          <p:attrName>style.visibility</p:attrName>
                                        </p:attrNameLst>
                                      </p:cBhvr>
                                      <p:to>
                                        <p:strVal val="visible"/>
                                      </p:to>
                                    </p:set>
                                    <p:anim calcmode="lin" valueType="num">
                                      <p:cBhvr additive="base">
                                        <p:cTn id="59" dur="500" fill="hold"/>
                                        <p:tgtEl>
                                          <p:spTgt spid="87"/>
                                        </p:tgtEl>
                                        <p:attrNameLst>
                                          <p:attrName>ppt_x</p:attrName>
                                        </p:attrNameLst>
                                      </p:cBhvr>
                                      <p:tavLst>
                                        <p:tav tm="0">
                                          <p:val>
                                            <p:strVal val="#ppt_x"/>
                                          </p:val>
                                        </p:tav>
                                        <p:tav tm="100000">
                                          <p:val>
                                            <p:strVal val="#ppt_x"/>
                                          </p:val>
                                        </p:tav>
                                      </p:tavLst>
                                    </p:anim>
                                    <p:anim calcmode="lin" valueType="num">
                                      <p:cBhvr additive="base">
                                        <p:cTn id="60" dur="500" fill="hold"/>
                                        <p:tgtEl>
                                          <p:spTgt spid="8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3"/>
                                        </p:tgtEl>
                                        <p:attrNameLst>
                                          <p:attrName>style.visibility</p:attrName>
                                        </p:attrNameLst>
                                      </p:cBhvr>
                                      <p:to>
                                        <p:strVal val="visible"/>
                                      </p:to>
                                    </p:set>
                                    <p:anim calcmode="lin" valueType="num">
                                      <p:cBhvr additive="base">
                                        <p:cTn id="63" dur="500" fill="hold"/>
                                        <p:tgtEl>
                                          <p:spTgt spid="93"/>
                                        </p:tgtEl>
                                        <p:attrNameLst>
                                          <p:attrName>ppt_x</p:attrName>
                                        </p:attrNameLst>
                                      </p:cBhvr>
                                      <p:tavLst>
                                        <p:tav tm="0">
                                          <p:val>
                                            <p:strVal val="#ppt_x"/>
                                          </p:val>
                                        </p:tav>
                                        <p:tav tm="100000">
                                          <p:val>
                                            <p:strVal val="#ppt_x"/>
                                          </p:val>
                                        </p:tav>
                                      </p:tavLst>
                                    </p:anim>
                                    <p:anim calcmode="lin" valueType="num">
                                      <p:cBhvr additive="base">
                                        <p:cTn id="64" dur="500" fill="hold"/>
                                        <p:tgtEl>
                                          <p:spTgt spid="9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58" grpId="0"/>
      <p:bldP spid="87" grpId="0"/>
      <p:bldP spid="89" grpId="0"/>
      <p:bldP spid="9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nd Clipart , Png Download - Wind Mill Clip Art, Transparent Png - vhv">
            <a:extLst>
              <a:ext uri="{FF2B5EF4-FFF2-40B4-BE49-F238E27FC236}">
                <a16:creationId xmlns:a16="http://schemas.microsoft.com/office/drawing/2014/main" id="{2B190EC8-5C6E-411B-AD3F-2EB9A65ACD1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84" b="94730" l="0" r="99651">
                        <a14:foregroundMark x1="29767" y1="18709" x2="29767" y2="18709"/>
                        <a14:foregroundMark x1="65465" y1="21080" x2="65465" y2="21080"/>
                      </a14:backgroundRemoval>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29200" y="1627877"/>
            <a:ext cx="4248614" cy="37497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oud blowing wind clipart 1 » Clipart Station">
            <a:extLst>
              <a:ext uri="{FF2B5EF4-FFF2-40B4-BE49-F238E27FC236}">
                <a16:creationId xmlns:a16="http://schemas.microsoft.com/office/drawing/2014/main" id="{CF6A3A07-A25F-47AE-94AD-AE0B79775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670" y="0"/>
            <a:ext cx="2439330" cy="16262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A2205A-05A4-48AF-A49C-9C87D48B7AD9}"/>
              </a:ext>
            </a:extLst>
          </p:cNvPr>
          <p:cNvSpPr txBox="1"/>
          <p:nvPr/>
        </p:nvSpPr>
        <p:spPr>
          <a:xfrm>
            <a:off x="0" y="1884800"/>
            <a:ext cx="4750417" cy="1477328"/>
          </a:xfrm>
          <a:prstGeom prst="rect">
            <a:avLst/>
          </a:prstGeom>
          <a:noFill/>
        </p:spPr>
        <p:txBody>
          <a:bodyPr wrap="square">
            <a:spAutoFit/>
          </a:bodyPr>
          <a:lstStyle/>
          <a:p>
            <a:pPr algn="ctr" defTabSz="514312">
              <a:lnSpc>
                <a:spcPts val="3600"/>
              </a:lnSpc>
              <a:spcBef>
                <a:spcPts val="600"/>
              </a:spcBef>
              <a:spcAft>
                <a:spcPts val="600"/>
              </a:spcAft>
              <a:defRPr/>
            </a:pPr>
            <a:r>
              <a:rPr lang="en-US" sz="3000" b="1" dirty="0">
                <a:solidFill>
                  <a:schemeClr val="tx1">
                    <a:lumMod val="10000"/>
                  </a:schemeClr>
                </a:solidFill>
                <a:latin typeface="#9Slide03 IcielUni Sans Heavy" panose="00000500000000000000" pitchFamily="2" charset="-93"/>
                <a:cs typeface="Times New Roman" panose="02020603050405020304" pitchFamily="18" charset="0"/>
              </a:rPr>
              <a:t>1. MÙA GIÓ ĐÔNG BẮC TỪ THÁNG 11 ĐẾN THÁNG 4 (MÙA ĐÔNG)</a:t>
            </a:r>
            <a:endParaRPr lang="en-US" sz="3000" dirty="0">
              <a:solidFill>
                <a:schemeClr val="tx1">
                  <a:lumMod val="10000"/>
                </a:schemeClr>
              </a:solidFill>
              <a:latin typeface="#9Slide03 IcielUni Sans Heavy" panose="00000500000000000000" pitchFamily="2" charset="-93"/>
            </a:endParaRPr>
          </a:p>
        </p:txBody>
      </p:sp>
    </p:spTree>
    <p:extLst>
      <p:ext uri="{BB962C8B-B14F-4D97-AF65-F5344CB8AC3E}">
        <p14:creationId xmlns:p14="http://schemas.microsoft.com/office/powerpoint/2010/main" val="2846712853"/>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F17927-663B-48E3-9023-0D8A9A12CADB}"/>
              </a:ext>
            </a:extLst>
          </p:cNvPr>
          <p:cNvSpPr/>
          <p:nvPr/>
        </p:nvSpPr>
        <p:spPr>
          <a:xfrm>
            <a:off x="5325762" y="0"/>
            <a:ext cx="3818238"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331DF0B-5DFA-4A55-87A8-014BB63612FD}"/>
              </a:ext>
            </a:extLst>
          </p:cNvPr>
          <p:cNvPicPr>
            <a:picLocks noChangeAspect="1"/>
          </p:cNvPicPr>
          <p:nvPr/>
        </p:nvPicPr>
        <p:blipFill>
          <a:blip r:embed="rId3"/>
          <a:stretch>
            <a:fillRect/>
          </a:stretch>
        </p:blipFill>
        <p:spPr>
          <a:xfrm>
            <a:off x="5538767" y="98856"/>
            <a:ext cx="3429297" cy="4953429"/>
          </a:xfrm>
          <a:prstGeom prst="rect">
            <a:avLst/>
          </a:prstGeom>
        </p:spPr>
      </p:pic>
      <p:pic>
        <p:nvPicPr>
          <p:cNvPr id="35" name="Picture 34">
            <a:extLst>
              <a:ext uri="{FF2B5EF4-FFF2-40B4-BE49-F238E27FC236}">
                <a16:creationId xmlns:a16="http://schemas.microsoft.com/office/drawing/2014/main" id="{F2614FA3-30DC-4127-9E26-DF8F3FB6041F}"/>
              </a:ext>
            </a:extLst>
          </p:cNvPr>
          <p:cNvPicPr>
            <a:picLocks noChangeAspect="1"/>
          </p:cNvPicPr>
          <p:nvPr/>
        </p:nvPicPr>
        <p:blipFill>
          <a:blip r:embed="rId4"/>
          <a:stretch>
            <a:fillRect/>
          </a:stretch>
        </p:blipFill>
        <p:spPr>
          <a:xfrm>
            <a:off x="522282" y="1581665"/>
            <a:ext cx="4053332" cy="2864112"/>
          </a:xfrm>
          <a:prstGeom prst="rect">
            <a:avLst/>
          </a:prstGeom>
        </p:spPr>
      </p:pic>
      <p:sp>
        <p:nvSpPr>
          <p:cNvPr id="36" name="TextBox 35">
            <a:extLst>
              <a:ext uri="{FF2B5EF4-FFF2-40B4-BE49-F238E27FC236}">
                <a16:creationId xmlns:a16="http://schemas.microsoft.com/office/drawing/2014/main" id="{4BABB499-4317-47A4-B17B-DFAE3E4C0B70}"/>
              </a:ext>
            </a:extLst>
          </p:cNvPr>
          <p:cNvSpPr txBox="1"/>
          <p:nvPr/>
        </p:nvSpPr>
        <p:spPr>
          <a:xfrm>
            <a:off x="1099751" y="2310114"/>
            <a:ext cx="2916195" cy="1508105"/>
          </a:xfrm>
          <a:prstGeom prst="rect">
            <a:avLst/>
          </a:prstGeom>
          <a:noFill/>
        </p:spPr>
        <p:txBody>
          <a:bodyPr wrap="square">
            <a:spAutoFit/>
          </a:bodyPr>
          <a:lstStyle/>
          <a:p>
            <a:pPr algn="ctr"/>
            <a:r>
              <a:rPr lang="vi-VN" sz="2300" b="0" i="0" dirty="0">
                <a:solidFill>
                  <a:schemeClr val="tx1">
                    <a:lumMod val="10000"/>
                  </a:schemeClr>
                </a:solidFill>
                <a:effectLst/>
                <a:latin typeface="#9Slide03 Roboto Condensed" panose="02000000000000000000" pitchFamily="2" charset="0"/>
                <a:ea typeface="#9Slide03 Roboto Condensed" panose="02000000000000000000" pitchFamily="2" charset="0"/>
              </a:rPr>
              <a:t>Là cơ sở phát triển nền nông nghiệp nhiệt đới, hình thành các vùng chuyên canh.</a:t>
            </a:r>
          </a:p>
        </p:txBody>
      </p:sp>
    </p:spTree>
    <p:extLst>
      <p:ext uri="{BB962C8B-B14F-4D97-AF65-F5344CB8AC3E}">
        <p14:creationId xmlns:p14="http://schemas.microsoft.com/office/powerpoint/2010/main" val="6652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Việt Nam lọt top 5 thế giới xuất khẩu nông sản, nhưng vẫn chưa chinh phục nổi thị trường EU">
            <a:extLst>
              <a:ext uri="{FF2B5EF4-FFF2-40B4-BE49-F238E27FC236}">
                <a16:creationId xmlns:a16="http://schemas.microsoft.com/office/drawing/2014/main" id="{A3ED7EBC-BA65-4C0F-91E2-EEDB39F1C9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25" b="3125"/>
          <a:stretch/>
        </p:blipFill>
        <p:spPr bwMode="auto">
          <a:xfrm rot="254140">
            <a:off x="864977" y="264452"/>
            <a:ext cx="7313140" cy="4113641"/>
          </a:xfrm>
          <a:prstGeom prst="cloud">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24AB31-AF58-4416-9DE7-35C2CCC830BA}"/>
              </a:ext>
            </a:extLst>
          </p:cNvPr>
          <p:cNvSpPr txBox="1"/>
          <p:nvPr/>
        </p:nvSpPr>
        <p:spPr>
          <a:xfrm>
            <a:off x="1482809" y="4534499"/>
            <a:ext cx="6166021" cy="400110"/>
          </a:xfrm>
          <a:prstGeom prst="rect">
            <a:avLst/>
          </a:prstGeom>
          <a:noFill/>
        </p:spPr>
        <p:txBody>
          <a:bodyPr wrap="square">
            <a:spAutoFit/>
          </a:bodyPr>
          <a:lstStyle/>
          <a:p>
            <a:pPr algn="ctr"/>
            <a:r>
              <a:rPr lang="en-US" sz="2000" b="1" i="0" dirty="0" err="1">
                <a:solidFill>
                  <a:srgbClr val="333333"/>
                </a:solidFill>
                <a:effectLst/>
                <a:latin typeface="#9Slide03 Roboto Condensed" panose="02000000000000000000" pitchFamily="2" charset="0"/>
                <a:ea typeface="#9Slide03 Roboto Condensed" panose="02000000000000000000" pitchFamily="2" charset="0"/>
              </a:rPr>
              <a:t>Việt</a:t>
            </a:r>
            <a:r>
              <a:rPr lang="en-US" sz="2000" b="1" i="0" dirty="0">
                <a:solidFill>
                  <a:srgbClr val="333333"/>
                </a:solidFill>
                <a:effectLst/>
                <a:latin typeface="#9Slide03 Roboto Condensed" panose="02000000000000000000" pitchFamily="2" charset="0"/>
                <a:ea typeface="#9Slide03 Roboto Condensed" panose="02000000000000000000" pitchFamily="2" charset="0"/>
              </a:rPr>
              <a:t> Nam </a:t>
            </a:r>
            <a:r>
              <a:rPr lang="en-US" sz="2000" b="1" i="0" dirty="0" err="1">
                <a:solidFill>
                  <a:srgbClr val="333333"/>
                </a:solidFill>
                <a:effectLst/>
                <a:latin typeface="#9Slide03 Roboto Condensed" panose="02000000000000000000" pitchFamily="2" charset="0"/>
                <a:ea typeface="#9Slide03 Roboto Condensed" panose="02000000000000000000" pitchFamily="2" charset="0"/>
              </a:rPr>
              <a:t>lọt</a:t>
            </a:r>
            <a:r>
              <a:rPr lang="en-US" sz="2000" b="1" i="0" dirty="0">
                <a:solidFill>
                  <a:srgbClr val="333333"/>
                </a:solidFill>
                <a:effectLst/>
                <a:latin typeface="#9Slide03 Roboto Condensed" panose="02000000000000000000" pitchFamily="2" charset="0"/>
                <a:ea typeface="#9Slide03 Roboto Condensed" panose="02000000000000000000" pitchFamily="2" charset="0"/>
              </a:rPr>
              <a:t> top 5 </a:t>
            </a:r>
            <a:r>
              <a:rPr lang="en-US" sz="2000" b="1" i="0" dirty="0" err="1">
                <a:solidFill>
                  <a:srgbClr val="333333"/>
                </a:solidFill>
                <a:effectLst/>
                <a:latin typeface="#9Slide03 Roboto Condensed" panose="02000000000000000000" pitchFamily="2" charset="0"/>
                <a:ea typeface="#9Slide03 Roboto Condensed" panose="02000000000000000000" pitchFamily="2" charset="0"/>
              </a:rPr>
              <a:t>thế</a:t>
            </a:r>
            <a:r>
              <a:rPr lang="en-US" sz="2000" b="1" i="0" dirty="0">
                <a:solidFill>
                  <a:srgbClr val="333333"/>
                </a:solidFill>
                <a:effectLst/>
                <a:latin typeface="#9Slide03 Roboto Condensed" panose="02000000000000000000" pitchFamily="2" charset="0"/>
                <a:ea typeface="#9Slide03 Roboto Condensed" panose="02000000000000000000" pitchFamily="2" charset="0"/>
              </a:rPr>
              <a:t> </a:t>
            </a:r>
            <a:r>
              <a:rPr lang="en-US" sz="2000" b="1" i="0" dirty="0" err="1">
                <a:solidFill>
                  <a:srgbClr val="333333"/>
                </a:solidFill>
                <a:effectLst/>
                <a:latin typeface="#9Slide03 Roboto Condensed" panose="02000000000000000000" pitchFamily="2" charset="0"/>
                <a:ea typeface="#9Slide03 Roboto Condensed" panose="02000000000000000000" pitchFamily="2" charset="0"/>
              </a:rPr>
              <a:t>giới</a:t>
            </a:r>
            <a:r>
              <a:rPr lang="en-US" sz="2000" b="1" i="0" dirty="0">
                <a:solidFill>
                  <a:srgbClr val="333333"/>
                </a:solidFill>
                <a:effectLst/>
                <a:latin typeface="#9Slide03 Roboto Condensed" panose="02000000000000000000" pitchFamily="2" charset="0"/>
                <a:ea typeface="#9Slide03 Roboto Condensed" panose="02000000000000000000" pitchFamily="2" charset="0"/>
              </a:rPr>
              <a:t> </a:t>
            </a:r>
            <a:r>
              <a:rPr lang="en-US" sz="2000" b="1" i="0" dirty="0" err="1">
                <a:solidFill>
                  <a:srgbClr val="333333"/>
                </a:solidFill>
                <a:effectLst/>
                <a:latin typeface="#9Slide03 Roboto Condensed" panose="02000000000000000000" pitchFamily="2" charset="0"/>
                <a:ea typeface="#9Slide03 Roboto Condensed" panose="02000000000000000000" pitchFamily="2" charset="0"/>
              </a:rPr>
              <a:t>xuất</a:t>
            </a:r>
            <a:r>
              <a:rPr lang="en-US" sz="2000" b="1" i="0" dirty="0">
                <a:solidFill>
                  <a:srgbClr val="333333"/>
                </a:solidFill>
                <a:effectLst/>
                <a:latin typeface="#9Slide03 Roboto Condensed" panose="02000000000000000000" pitchFamily="2" charset="0"/>
                <a:ea typeface="#9Slide03 Roboto Condensed" panose="02000000000000000000" pitchFamily="2" charset="0"/>
              </a:rPr>
              <a:t> </a:t>
            </a:r>
            <a:r>
              <a:rPr lang="en-US" sz="2000" b="1" i="0" dirty="0" err="1">
                <a:solidFill>
                  <a:srgbClr val="333333"/>
                </a:solidFill>
                <a:effectLst/>
                <a:latin typeface="#9Slide03 Roboto Condensed" panose="02000000000000000000" pitchFamily="2" charset="0"/>
                <a:ea typeface="#9Slide03 Roboto Condensed" panose="02000000000000000000" pitchFamily="2" charset="0"/>
              </a:rPr>
              <a:t>khẩu</a:t>
            </a:r>
            <a:r>
              <a:rPr lang="en-US" sz="2000" b="1" i="0" dirty="0">
                <a:solidFill>
                  <a:srgbClr val="333333"/>
                </a:solidFill>
                <a:effectLst/>
                <a:latin typeface="#9Slide03 Roboto Condensed" panose="02000000000000000000" pitchFamily="2" charset="0"/>
                <a:ea typeface="#9Slide03 Roboto Condensed" panose="02000000000000000000" pitchFamily="2" charset="0"/>
              </a:rPr>
              <a:t> </a:t>
            </a:r>
            <a:r>
              <a:rPr lang="en-US" sz="2000" b="1" i="0" dirty="0" err="1">
                <a:solidFill>
                  <a:srgbClr val="333333"/>
                </a:solidFill>
                <a:effectLst/>
                <a:latin typeface="#9Slide03 Roboto Condensed" panose="02000000000000000000" pitchFamily="2" charset="0"/>
                <a:ea typeface="#9Slide03 Roboto Condensed" panose="02000000000000000000" pitchFamily="2" charset="0"/>
              </a:rPr>
              <a:t>nông</a:t>
            </a:r>
            <a:r>
              <a:rPr lang="en-US" sz="2000" b="1" i="0" dirty="0">
                <a:solidFill>
                  <a:srgbClr val="333333"/>
                </a:solidFill>
                <a:effectLst/>
                <a:latin typeface="#9Slide03 Roboto Condensed" panose="02000000000000000000" pitchFamily="2" charset="0"/>
                <a:ea typeface="#9Slide03 Roboto Condensed" panose="02000000000000000000" pitchFamily="2" charset="0"/>
              </a:rPr>
              <a:t> </a:t>
            </a:r>
            <a:r>
              <a:rPr lang="en-US" sz="2000" b="1" i="0" dirty="0" err="1">
                <a:solidFill>
                  <a:srgbClr val="333333"/>
                </a:solidFill>
                <a:effectLst/>
                <a:latin typeface="#9Slide03 Roboto Condensed" panose="02000000000000000000" pitchFamily="2" charset="0"/>
                <a:ea typeface="#9Slide03 Roboto Condensed" panose="02000000000000000000" pitchFamily="2" charset="0"/>
              </a:rPr>
              <a:t>sản</a:t>
            </a:r>
            <a:endParaRPr lang="en-US" sz="2000" b="1" i="0" dirty="0">
              <a:solidFill>
                <a:srgbClr val="333333"/>
              </a:solidFill>
              <a:effectLst/>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17701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anim calcmode="lin" valueType="num">
                                      <p:cBhvr>
                                        <p:cTn id="8" dur="2000" fill="hold"/>
                                        <p:tgtEl>
                                          <p:spTgt spid="18434"/>
                                        </p:tgtEl>
                                        <p:attrNameLst>
                                          <p:attrName>ppt_w</p:attrName>
                                        </p:attrNameLst>
                                      </p:cBhvr>
                                      <p:tavLst>
                                        <p:tav tm="0" fmla="#ppt_w*sin(2.5*pi*$)">
                                          <p:val>
                                            <p:fltVal val="0"/>
                                          </p:val>
                                        </p:tav>
                                        <p:tav tm="100000">
                                          <p:val>
                                            <p:fltVal val="1"/>
                                          </p:val>
                                        </p:tav>
                                      </p:tavLst>
                                    </p:anim>
                                    <p:anim calcmode="lin" valueType="num">
                                      <p:cBhvr>
                                        <p:cTn id="9" dur="2000" fill="hold"/>
                                        <p:tgtEl>
                                          <p:spTgt spid="1843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Xuất khẩu nông sản tăng tốc ngay từ đầu năm | Thời Báo Tài Chính">
            <a:extLst>
              <a:ext uri="{FF2B5EF4-FFF2-40B4-BE49-F238E27FC236}">
                <a16:creationId xmlns:a16="http://schemas.microsoft.com/office/drawing/2014/main" id="{1ADBFFDB-24D7-482A-936B-0959A9B51D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4878" y="387437"/>
            <a:ext cx="5754645" cy="44425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374AA0-5BE2-4825-A4BA-B49F520D532D}"/>
              </a:ext>
            </a:extLst>
          </p:cNvPr>
          <p:cNvSpPr txBox="1"/>
          <p:nvPr/>
        </p:nvSpPr>
        <p:spPr>
          <a:xfrm>
            <a:off x="6141308" y="2199072"/>
            <a:ext cx="2743198" cy="1107996"/>
          </a:xfrm>
          <a:prstGeom prst="rect">
            <a:avLst/>
          </a:prstGeom>
          <a:noFill/>
        </p:spPr>
        <p:txBody>
          <a:bodyPr wrap="square">
            <a:spAutoFit/>
          </a:bodyPr>
          <a:lstStyle/>
          <a:p>
            <a:pPr algn="ctr"/>
            <a:r>
              <a:rPr lang="en-US" sz="2200" b="1" i="0" dirty="0" err="1">
                <a:solidFill>
                  <a:srgbClr val="333333"/>
                </a:solidFill>
                <a:effectLst/>
                <a:latin typeface="#9Slide03 Roboto Condensed" panose="02000000000000000000" pitchFamily="2" charset="0"/>
                <a:ea typeface="#9Slide03 Roboto Condensed" panose="02000000000000000000" pitchFamily="2" charset="0"/>
              </a:rPr>
              <a:t>Nông</a:t>
            </a:r>
            <a:r>
              <a:rPr lang="en-US" sz="2200" b="1" i="0" dirty="0">
                <a:solidFill>
                  <a:srgbClr val="333333"/>
                </a:solidFill>
                <a:effectLst/>
                <a:latin typeface="#9Slide03 Roboto Condensed" panose="02000000000000000000" pitchFamily="2" charset="0"/>
                <a:ea typeface="#9Slide03 Roboto Condensed" panose="02000000000000000000" pitchFamily="2" charset="0"/>
              </a:rPr>
              <a:t> </a:t>
            </a:r>
            <a:r>
              <a:rPr lang="en-US" sz="2200" b="1" i="0" dirty="0" err="1">
                <a:solidFill>
                  <a:srgbClr val="333333"/>
                </a:solidFill>
                <a:effectLst/>
                <a:latin typeface="#9Slide03 Roboto Condensed" panose="02000000000000000000" pitchFamily="2" charset="0"/>
                <a:ea typeface="#9Slide03 Roboto Condensed" panose="02000000000000000000" pitchFamily="2" charset="0"/>
              </a:rPr>
              <a:t>sản</a:t>
            </a:r>
            <a:r>
              <a:rPr lang="en-US" sz="2200" b="1" i="0" dirty="0">
                <a:solidFill>
                  <a:srgbClr val="333333"/>
                </a:solidFill>
                <a:effectLst/>
                <a:latin typeface="#9Slide03 Roboto Condensed" panose="02000000000000000000" pitchFamily="2" charset="0"/>
                <a:ea typeface="#9Slide03 Roboto Condensed" panose="02000000000000000000" pitchFamily="2" charset="0"/>
              </a:rPr>
              <a:t> </a:t>
            </a:r>
            <a:r>
              <a:rPr lang="en-US" sz="2200" b="1" i="0" dirty="0" err="1">
                <a:solidFill>
                  <a:srgbClr val="333333"/>
                </a:solidFill>
                <a:effectLst/>
                <a:latin typeface="#9Slide03 Roboto Condensed" panose="02000000000000000000" pitchFamily="2" charset="0"/>
                <a:ea typeface="#9Slide03 Roboto Condensed" panose="02000000000000000000" pitchFamily="2" charset="0"/>
              </a:rPr>
              <a:t>xuất</a:t>
            </a:r>
            <a:r>
              <a:rPr lang="en-US" sz="2200" b="1" i="0" dirty="0">
                <a:solidFill>
                  <a:srgbClr val="333333"/>
                </a:solidFill>
                <a:effectLst/>
                <a:latin typeface="#9Slide03 Roboto Condensed" panose="02000000000000000000" pitchFamily="2" charset="0"/>
                <a:ea typeface="#9Slide03 Roboto Condensed" panose="02000000000000000000" pitchFamily="2" charset="0"/>
              </a:rPr>
              <a:t> </a:t>
            </a:r>
            <a:r>
              <a:rPr lang="en-US" sz="2200" b="1" i="0" dirty="0" err="1">
                <a:solidFill>
                  <a:srgbClr val="333333"/>
                </a:solidFill>
                <a:effectLst/>
                <a:latin typeface="#9Slide03 Roboto Condensed" panose="02000000000000000000" pitchFamily="2" charset="0"/>
                <a:ea typeface="#9Slide03 Roboto Condensed" panose="02000000000000000000" pitchFamily="2" charset="0"/>
              </a:rPr>
              <a:t>khẩu</a:t>
            </a:r>
            <a:r>
              <a:rPr lang="en-US" sz="2200" b="1" i="0" dirty="0">
                <a:solidFill>
                  <a:srgbClr val="333333"/>
                </a:solidFill>
                <a:effectLst/>
                <a:latin typeface="#9Slide03 Roboto Condensed" panose="02000000000000000000" pitchFamily="2" charset="0"/>
                <a:ea typeface="#9Slide03 Roboto Condensed" panose="02000000000000000000" pitchFamily="2" charset="0"/>
              </a:rPr>
              <a:t> </a:t>
            </a:r>
            <a:r>
              <a:rPr lang="en-US" sz="2200" b="1" i="0" dirty="0" err="1">
                <a:solidFill>
                  <a:srgbClr val="333333"/>
                </a:solidFill>
                <a:effectLst/>
                <a:latin typeface="#9Slide03 Roboto Condensed" panose="02000000000000000000" pitchFamily="2" charset="0"/>
                <a:ea typeface="#9Slide03 Roboto Condensed" panose="02000000000000000000" pitchFamily="2" charset="0"/>
              </a:rPr>
              <a:t>chủ</a:t>
            </a:r>
            <a:r>
              <a:rPr lang="en-US" sz="2200" b="1" i="0" dirty="0">
                <a:solidFill>
                  <a:srgbClr val="333333"/>
                </a:solidFill>
                <a:effectLst/>
                <a:latin typeface="#9Slide03 Roboto Condensed" panose="02000000000000000000" pitchFamily="2" charset="0"/>
                <a:ea typeface="#9Slide03 Roboto Condensed" panose="02000000000000000000" pitchFamily="2" charset="0"/>
              </a:rPr>
              <a:t> </a:t>
            </a:r>
            <a:r>
              <a:rPr lang="en-US" sz="2200" b="1" i="0" dirty="0" err="1">
                <a:solidFill>
                  <a:srgbClr val="333333"/>
                </a:solidFill>
                <a:effectLst/>
                <a:latin typeface="#9Slide03 Roboto Condensed" panose="02000000000000000000" pitchFamily="2" charset="0"/>
                <a:ea typeface="#9Slide03 Roboto Condensed" panose="02000000000000000000" pitchFamily="2" charset="0"/>
              </a:rPr>
              <a:t>lực</a:t>
            </a:r>
            <a:r>
              <a:rPr lang="en-US" sz="2200" b="1" dirty="0">
                <a:solidFill>
                  <a:srgbClr val="333333"/>
                </a:solidFill>
                <a:latin typeface="#9Slide03 Roboto Condensed" panose="02000000000000000000" pitchFamily="2" charset="0"/>
                <a:ea typeface="#9Slide03 Roboto Condensed" panose="02000000000000000000" pitchFamily="2" charset="0"/>
              </a:rPr>
              <a:t> </a:t>
            </a:r>
            <a:r>
              <a:rPr lang="en-US" sz="2200" b="1" dirty="0" err="1">
                <a:solidFill>
                  <a:srgbClr val="333333"/>
                </a:solidFill>
                <a:latin typeface="#9Slide03 Roboto Condensed" panose="02000000000000000000" pitchFamily="2" charset="0"/>
                <a:ea typeface="#9Slide03 Roboto Condensed" panose="02000000000000000000" pitchFamily="2" charset="0"/>
              </a:rPr>
              <a:t>của</a:t>
            </a:r>
            <a:r>
              <a:rPr lang="en-US" sz="2200" b="1" dirty="0">
                <a:solidFill>
                  <a:srgbClr val="333333"/>
                </a:solidFill>
                <a:latin typeface="#9Slide03 Roboto Condensed" panose="02000000000000000000" pitchFamily="2" charset="0"/>
                <a:ea typeface="#9Slide03 Roboto Condensed" panose="02000000000000000000" pitchFamily="2" charset="0"/>
              </a:rPr>
              <a:t> n</a:t>
            </a:r>
            <a:r>
              <a:rPr lang="vi-VN" sz="2200" b="1" dirty="0">
                <a:solidFill>
                  <a:srgbClr val="333333"/>
                </a:solidFill>
                <a:latin typeface="#9Slide03 Roboto Condensed" panose="02000000000000000000" pitchFamily="2" charset="0"/>
                <a:ea typeface="#9Slide03 Roboto Condensed" panose="02000000000000000000" pitchFamily="2" charset="0"/>
              </a:rPr>
              <a:t>ước</a:t>
            </a:r>
            <a:r>
              <a:rPr lang="en-US" sz="2200" b="1" dirty="0">
                <a:solidFill>
                  <a:srgbClr val="333333"/>
                </a:solidFill>
                <a:latin typeface="#9Slide03 Roboto Condensed" panose="02000000000000000000" pitchFamily="2" charset="0"/>
                <a:ea typeface="#9Slide03 Roboto Condensed" panose="02000000000000000000" pitchFamily="2" charset="0"/>
              </a:rPr>
              <a:t> ta </a:t>
            </a:r>
            <a:r>
              <a:rPr lang="en-US" sz="2200" b="1" dirty="0" err="1">
                <a:solidFill>
                  <a:srgbClr val="333333"/>
                </a:solidFill>
                <a:latin typeface="#9Slide03 Roboto Condensed" panose="02000000000000000000" pitchFamily="2" charset="0"/>
                <a:ea typeface="#9Slide03 Roboto Condensed" panose="02000000000000000000" pitchFamily="2" charset="0"/>
              </a:rPr>
              <a:t>năm</a:t>
            </a:r>
            <a:r>
              <a:rPr lang="en-US" sz="2200" b="1" dirty="0">
                <a:solidFill>
                  <a:srgbClr val="333333"/>
                </a:solidFill>
                <a:latin typeface="#9Slide03 Roboto Condensed" panose="02000000000000000000" pitchFamily="2" charset="0"/>
                <a:ea typeface="#9Slide03 Roboto Condensed" panose="02000000000000000000" pitchFamily="2" charset="0"/>
              </a:rPr>
              <a:t> 2020</a:t>
            </a:r>
            <a:endParaRPr lang="en-US" sz="2200" b="1" i="0" dirty="0">
              <a:solidFill>
                <a:srgbClr val="333333"/>
              </a:solidFill>
              <a:effectLst/>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59482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100" name="TextBox 99">
            <a:extLst>
              <a:ext uri="{FF2B5EF4-FFF2-40B4-BE49-F238E27FC236}">
                <a16:creationId xmlns:a16="http://schemas.microsoft.com/office/drawing/2014/main" id="{FFB4F4CB-E77A-4861-A096-AD7D6B8EBF48}"/>
              </a:ext>
            </a:extLst>
          </p:cNvPr>
          <p:cNvSpPr txBox="1"/>
          <p:nvPr/>
        </p:nvSpPr>
        <p:spPr>
          <a:xfrm>
            <a:off x="790832" y="1242410"/>
            <a:ext cx="2903837" cy="1095172"/>
          </a:xfrm>
          <a:prstGeom prst="rect">
            <a:avLst/>
          </a:prstGeom>
          <a:noFill/>
        </p:spPr>
        <p:txBody>
          <a:bodyPr wrap="square">
            <a:spAutoFit/>
          </a:bodyPr>
          <a:lstStyle/>
          <a:p>
            <a:pPr algn="ctr">
              <a:lnSpc>
                <a:spcPct val="150000"/>
              </a:lnSpc>
            </a:pP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Nhiều</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thiên</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tai: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Bão</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lũ</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lụt</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hạn</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hán</a:t>
            </a:r>
            <a:r>
              <a:rPr lang="en-US" sz="2300" b="0" i="0" dirty="0">
                <a:solidFill>
                  <a:srgbClr val="000000"/>
                </a:solidFill>
                <a:effectLst/>
                <a:latin typeface="#9Slide03 Roboto Condensed" panose="02000000000000000000" pitchFamily="2" charset="0"/>
                <a:ea typeface="#9Slide03 Roboto Condensed" panose="02000000000000000000" pitchFamily="2" charset="0"/>
              </a:rPr>
              <a:t>,…</a:t>
            </a:r>
          </a:p>
        </p:txBody>
      </p:sp>
      <p:sp>
        <p:nvSpPr>
          <p:cNvPr id="101" name="TextBox 100">
            <a:extLst>
              <a:ext uri="{FF2B5EF4-FFF2-40B4-BE49-F238E27FC236}">
                <a16:creationId xmlns:a16="http://schemas.microsoft.com/office/drawing/2014/main" id="{BF4BC3A7-3D54-4280-B966-98101C602187}"/>
              </a:ext>
            </a:extLst>
          </p:cNvPr>
          <p:cNvSpPr txBox="1"/>
          <p:nvPr/>
        </p:nvSpPr>
        <p:spPr>
          <a:xfrm>
            <a:off x="3373395" y="251553"/>
            <a:ext cx="1989438" cy="461665"/>
          </a:xfrm>
          <a:prstGeom prst="rect">
            <a:avLst/>
          </a:prstGeom>
          <a:noFill/>
        </p:spPr>
        <p:txBody>
          <a:bodyPr wrap="square">
            <a:spAutoFit/>
          </a:bodyPr>
          <a:lstStyle/>
          <a:p>
            <a:pPr algn="ctr"/>
            <a:r>
              <a:rPr lang="en-US" sz="2400" b="1" i="0" dirty="0">
                <a:solidFill>
                  <a:schemeClr val="tx1">
                    <a:lumMod val="10000"/>
                  </a:schemeClr>
                </a:solidFill>
                <a:effectLst/>
                <a:latin typeface="#9Slide03 Roboto Condensed" panose="02000000000000000000" pitchFamily="2" charset="0"/>
                <a:ea typeface="#9Slide03 Roboto Condensed" panose="02000000000000000000" pitchFamily="2" charset="0"/>
              </a:rPr>
              <a:t>b</a:t>
            </a:r>
            <a:r>
              <a:rPr lang="en-US" sz="2400" b="1" dirty="0">
                <a:solidFill>
                  <a:schemeClr val="tx1">
                    <a:lumMod val="10000"/>
                  </a:schemeClr>
                </a:solidFill>
                <a:latin typeface="#9Slide03 Roboto Condensed" panose="02000000000000000000" pitchFamily="2" charset="0"/>
                <a:ea typeface="#9Slide03 Roboto Condensed" panose="02000000000000000000" pitchFamily="2" charset="0"/>
              </a:rPr>
              <a:t>. </a:t>
            </a:r>
            <a:r>
              <a:rPr lang="en-US" sz="2400" b="1" i="0" dirty="0" err="1">
                <a:solidFill>
                  <a:schemeClr val="tx1">
                    <a:lumMod val="10000"/>
                  </a:schemeClr>
                </a:solidFill>
                <a:effectLst/>
                <a:latin typeface="#9Slide03 Roboto Condensed" panose="02000000000000000000" pitchFamily="2" charset="0"/>
                <a:ea typeface="#9Slide03 Roboto Condensed" panose="02000000000000000000" pitchFamily="2" charset="0"/>
              </a:rPr>
              <a:t>Khó</a:t>
            </a:r>
            <a:r>
              <a:rPr lang="en-US" sz="2400" b="1" i="0" dirty="0">
                <a:solidFill>
                  <a:schemeClr val="tx1">
                    <a:lumMod val="10000"/>
                  </a:schemeClr>
                </a:solidFill>
                <a:effectLst/>
                <a:latin typeface="#9Slide03 Roboto Condensed" panose="02000000000000000000" pitchFamily="2" charset="0"/>
                <a:ea typeface="#9Slide03 Roboto Condensed" panose="02000000000000000000" pitchFamily="2" charset="0"/>
              </a:rPr>
              <a:t> </a:t>
            </a:r>
            <a:r>
              <a:rPr lang="en-US" sz="2400" b="1" i="0" dirty="0" err="1">
                <a:solidFill>
                  <a:schemeClr val="tx1">
                    <a:lumMod val="10000"/>
                  </a:schemeClr>
                </a:solidFill>
                <a:effectLst/>
                <a:latin typeface="#9Slide03 Roboto Condensed" panose="02000000000000000000" pitchFamily="2" charset="0"/>
                <a:ea typeface="#9Slide03 Roboto Condensed" panose="02000000000000000000" pitchFamily="2" charset="0"/>
              </a:rPr>
              <a:t>khăn</a:t>
            </a:r>
            <a:endParaRPr lang="en-US" sz="2400" b="0" i="0" dirty="0">
              <a:solidFill>
                <a:schemeClr val="tx1">
                  <a:lumMod val="10000"/>
                </a:schemeClr>
              </a:solidFill>
              <a:effectLst/>
              <a:latin typeface="#9Slide03 Roboto Condensed" panose="02000000000000000000" pitchFamily="2" charset="0"/>
              <a:ea typeface="#9Slide03 Roboto Condensed" panose="02000000000000000000" pitchFamily="2" charset="0"/>
            </a:endParaRPr>
          </a:p>
        </p:txBody>
      </p:sp>
      <p:sp>
        <p:nvSpPr>
          <p:cNvPr id="28" name="Left Brace 27">
            <a:extLst>
              <a:ext uri="{FF2B5EF4-FFF2-40B4-BE49-F238E27FC236}">
                <a16:creationId xmlns:a16="http://schemas.microsoft.com/office/drawing/2014/main" id="{BEA934BC-0B3E-457E-9194-ED0C245B33CC}"/>
              </a:ext>
            </a:extLst>
          </p:cNvPr>
          <p:cNvSpPr/>
          <p:nvPr/>
        </p:nvSpPr>
        <p:spPr>
          <a:xfrm rot="5400000">
            <a:off x="4256899" y="-1303638"/>
            <a:ext cx="512805" cy="46893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4" name="TextBox 103">
            <a:extLst>
              <a:ext uri="{FF2B5EF4-FFF2-40B4-BE49-F238E27FC236}">
                <a16:creationId xmlns:a16="http://schemas.microsoft.com/office/drawing/2014/main" id="{1798DC6D-4C95-4C26-9223-9D5373A7789A}"/>
              </a:ext>
            </a:extLst>
          </p:cNvPr>
          <p:cNvSpPr txBox="1"/>
          <p:nvPr/>
        </p:nvSpPr>
        <p:spPr>
          <a:xfrm>
            <a:off x="5622324" y="1471025"/>
            <a:ext cx="2730844" cy="800219"/>
          </a:xfrm>
          <a:prstGeom prst="rect">
            <a:avLst/>
          </a:prstGeom>
          <a:noFill/>
        </p:spPr>
        <p:txBody>
          <a:bodyPr wrap="square">
            <a:spAutoFit/>
          </a:bodyPr>
          <a:lstStyle/>
          <a:p>
            <a:pPr algn="ct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Thời</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tiết</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diễn</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biến</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phức</a:t>
            </a:r>
            <a:r>
              <a:rPr lang="en-US" sz="2300" b="0" i="0" dirty="0">
                <a:solidFill>
                  <a:srgbClr val="000000"/>
                </a:solidFill>
                <a:effectLst/>
                <a:latin typeface="#9Slide03 Roboto Condensed" panose="02000000000000000000" pitchFamily="2" charset="0"/>
                <a:ea typeface="#9Slide03 Roboto Condensed" panose="02000000000000000000" pitchFamily="2" charset="0"/>
              </a:rPr>
              <a:t> </a:t>
            </a:r>
            <a:r>
              <a:rPr lang="en-US" sz="2300" b="0" i="0" dirty="0" err="1">
                <a:solidFill>
                  <a:srgbClr val="000000"/>
                </a:solidFill>
                <a:effectLst/>
                <a:latin typeface="#9Slide03 Roboto Condensed" panose="02000000000000000000" pitchFamily="2" charset="0"/>
                <a:ea typeface="#9Slide03 Roboto Condensed" panose="02000000000000000000" pitchFamily="2" charset="0"/>
              </a:rPr>
              <a:t>tạp</a:t>
            </a:r>
            <a:r>
              <a:rPr lang="en-US" sz="23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106" name="Picture 2" descr="Weather Animated Clipart: flood_house_5C">
            <a:extLst>
              <a:ext uri="{FF2B5EF4-FFF2-40B4-BE49-F238E27FC236}">
                <a16:creationId xmlns:a16="http://schemas.microsoft.com/office/drawing/2014/main" id="{A8009B54-EBDA-46D0-92AC-BC14ECF3B9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23844" y="1260390"/>
            <a:ext cx="2349407" cy="12430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0" name="Picture 2" descr="Storm Clipart, HD Png Download - vhv">
            <a:extLst>
              <a:ext uri="{FF2B5EF4-FFF2-40B4-BE49-F238E27FC236}">
                <a16:creationId xmlns:a16="http://schemas.microsoft.com/office/drawing/2014/main" id="{CD16F34B-6777-42FE-BE0D-74CD8E7F3E1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04" b="95322" l="349" r="99419">
                        <a14:foregroundMark x1="4884" y1="11579" x2="4884" y2="11579"/>
                        <a14:foregroundMark x1="73140" y1="47602" x2="73140" y2="47602"/>
                        <a14:foregroundMark x1="74186" y1="69942" x2="74186" y2="69942"/>
                        <a14:foregroundMark x1="76744" y1="69240" x2="76744" y2="69240"/>
                        <a14:foregroundMark x1="71977" y1="68187" x2="71977" y2="68187"/>
                        <a14:foregroundMark x1="54302" y1="71579" x2="54302" y2="71579"/>
                        <a14:foregroundMark x1="52209" y1="71111" x2="52209" y2="71111"/>
                        <a14:foregroundMark x1="40233" y1="51930" x2="40233" y2="51930"/>
                        <a14:foregroundMark x1="45930" y1="37193" x2="45930" y2="37193"/>
                        <a14:foregroundMark x1="88721" y1="53333" x2="88721" y2="53333"/>
                        <a14:foregroundMark x1="88953" y1="38246" x2="88953" y2="38246"/>
                        <a14:foregroundMark x1="48837" y1="36959" x2="48837" y2="36959"/>
                        <a14:foregroundMark x1="12093" y1="37193" x2="12093" y2="37193"/>
                        <a14:foregroundMark x1="11047" y1="35556" x2="11047" y2="35556"/>
                      </a14:backgroundRemoval>
                    </a14:imgEffect>
                  </a14:imgLayer>
                </a14:imgProps>
              </a:ext>
              <a:ext uri="{28A0092B-C50C-407E-A947-70E740481C1C}">
                <a14:useLocalDpi xmlns:a14="http://schemas.microsoft.com/office/drawing/2010/main" val="0"/>
              </a:ext>
            </a:extLst>
          </a:blip>
          <a:srcRect/>
          <a:stretch>
            <a:fillRect/>
          </a:stretch>
        </p:blipFill>
        <p:spPr bwMode="auto">
          <a:xfrm>
            <a:off x="-160637" y="1740633"/>
            <a:ext cx="3422822" cy="3402867"/>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The Reality of Drought | The realities of rain | Your Seqwater">
            <a:extLst>
              <a:ext uri="{FF2B5EF4-FFF2-40B4-BE49-F238E27FC236}">
                <a16:creationId xmlns:a16="http://schemas.microsoft.com/office/drawing/2014/main" id="{A0228155-9023-47EC-A57A-9E9A9D33E2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393" y="2858907"/>
            <a:ext cx="2998265" cy="217029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Landslide PNG Images | Vector and PSD Files | Free Download on Pngtree">
            <a:extLst>
              <a:ext uri="{FF2B5EF4-FFF2-40B4-BE49-F238E27FC236}">
                <a16:creationId xmlns:a16="http://schemas.microsoft.com/office/drawing/2014/main" id="{428824C2-34BF-4E5F-A375-0C162E839FE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333" b="90000" l="10000" r="90000"/>
                    </a14:imgEffect>
                  </a14:imgLayer>
                </a14:imgProps>
              </a:ext>
              <a:ext uri="{28A0092B-C50C-407E-A947-70E740481C1C}">
                <a14:useLocalDpi xmlns:a14="http://schemas.microsoft.com/office/drawing/2010/main" val="0"/>
              </a:ext>
            </a:extLst>
          </a:blip>
          <a:srcRect/>
          <a:stretch>
            <a:fillRect/>
          </a:stretch>
        </p:blipFill>
        <p:spPr bwMode="auto">
          <a:xfrm>
            <a:off x="6600053" y="2817341"/>
            <a:ext cx="2618088" cy="2618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ppt_x"/>
                                          </p:val>
                                        </p:tav>
                                        <p:tav tm="100000">
                                          <p:val>
                                            <p:strVal val="#ppt_x"/>
                                          </p:val>
                                        </p:tav>
                                      </p:tavLst>
                                    </p:anim>
                                    <p:anim calcmode="lin" valueType="num">
                                      <p:cBhvr additive="base">
                                        <p:cTn id="2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410"/>
                                        </p:tgtEl>
                                        <p:attrNameLst>
                                          <p:attrName>style.visibility</p:attrName>
                                        </p:attrNameLst>
                                      </p:cBhvr>
                                      <p:to>
                                        <p:strVal val="visible"/>
                                      </p:to>
                                    </p:set>
                                    <p:anim calcmode="lin" valueType="num">
                                      <p:cBhvr additive="base">
                                        <p:cTn id="29" dur="500" fill="hold"/>
                                        <p:tgtEl>
                                          <p:spTgt spid="17410"/>
                                        </p:tgtEl>
                                        <p:attrNameLst>
                                          <p:attrName>ppt_x</p:attrName>
                                        </p:attrNameLst>
                                      </p:cBhvr>
                                      <p:tavLst>
                                        <p:tav tm="0">
                                          <p:val>
                                            <p:strVal val="#ppt_x"/>
                                          </p:val>
                                        </p:tav>
                                        <p:tav tm="100000">
                                          <p:val>
                                            <p:strVal val="#ppt_x"/>
                                          </p:val>
                                        </p:tav>
                                      </p:tavLst>
                                    </p:anim>
                                    <p:anim calcmode="lin" valueType="num">
                                      <p:cBhvr additive="base">
                                        <p:cTn id="30" dur="500" fill="hold"/>
                                        <p:tgtEl>
                                          <p:spTgt spid="174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414"/>
                                        </p:tgtEl>
                                        <p:attrNameLst>
                                          <p:attrName>style.visibility</p:attrName>
                                        </p:attrNameLst>
                                      </p:cBhvr>
                                      <p:to>
                                        <p:strVal val="visible"/>
                                      </p:to>
                                    </p:set>
                                    <p:anim calcmode="lin" valueType="num">
                                      <p:cBhvr additive="base">
                                        <p:cTn id="33" dur="500" fill="hold"/>
                                        <p:tgtEl>
                                          <p:spTgt spid="17414"/>
                                        </p:tgtEl>
                                        <p:attrNameLst>
                                          <p:attrName>ppt_x</p:attrName>
                                        </p:attrNameLst>
                                      </p:cBhvr>
                                      <p:tavLst>
                                        <p:tav tm="0">
                                          <p:val>
                                            <p:strVal val="#ppt_x"/>
                                          </p:val>
                                        </p:tav>
                                        <p:tav tm="100000">
                                          <p:val>
                                            <p:strVal val="#ppt_x"/>
                                          </p:val>
                                        </p:tav>
                                      </p:tavLst>
                                    </p:anim>
                                    <p:anim calcmode="lin" valueType="num">
                                      <p:cBhvr additive="base">
                                        <p:cTn id="34" dur="500" fill="hold"/>
                                        <p:tgtEl>
                                          <p:spTgt spid="174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416"/>
                                        </p:tgtEl>
                                        <p:attrNameLst>
                                          <p:attrName>style.visibility</p:attrName>
                                        </p:attrNameLst>
                                      </p:cBhvr>
                                      <p:to>
                                        <p:strVal val="visible"/>
                                      </p:to>
                                    </p:set>
                                    <p:anim calcmode="lin" valueType="num">
                                      <p:cBhvr additive="base">
                                        <p:cTn id="37" dur="500" fill="hold"/>
                                        <p:tgtEl>
                                          <p:spTgt spid="17416"/>
                                        </p:tgtEl>
                                        <p:attrNameLst>
                                          <p:attrName>ppt_x</p:attrName>
                                        </p:attrNameLst>
                                      </p:cBhvr>
                                      <p:tavLst>
                                        <p:tav tm="0">
                                          <p:val>
                                            <p:strVal val="#ppt_x"/>
                                          </p:val>
                                        </p:tav>
                                        <p:tav tm="100000">
                                          <p:val>
                                            <p:strVal val="#ppt_x"/>
                                          </p:val>
                                        </p:tav>
                                      </p:tavLst>
                                    </p:anim>
                                    <p:anim calcmode="lin" valueType="num">
                                      <p:cBhvr additive="base">
                                        <p:cTn id="38"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28" grpId="0" animBg="1"/>
      <p:bldP spid="10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10" name="Picture 9">
            <a:extLst>
              <a:ext uri="{FF2B5EF4-FFF2-40B4-BE49-F238E27FC236}">
                <a16:creationId xmlns:a16="http://schemas.microsoft.com/office/drawing/2014/main" id="{CA801FF4-2163-4446-A4EC-DCD234D0F58A}"/>
              </a:ext>
            </a:extLst>
          </p:cNvPr>
          <p:cNvPicPr>
            <a:picLocks noChangeAspect="1"/>
          </p:cNvPicPr>
          <p:nvPr/>
        </p:nvPicPr>
        <p:blipFill>
          <a:blip r:embed="rId3"/>
          <a:stretch>
            <a:fillRect/>
          </a:stretch>
        </p:blipFill>
        <p:spPr>
          <a:xfrm>
            <a:off x="887351" y="266483"/>
            <a:ext cx="7206954" cy="4416727"/>
          </a:xfrm>
          <a:prstGeom prst="rect">
            <a:avLst/>
          </a:prstGeom>
        </p:spPr>
      </p:pic>
    </p:spTree>
    <p:extLst>
      <p:ext uri="{BB962C8B-B14F-4D97-AF65-F5344CB8AC3E}">
        <p14:creationId xmlns:p14="http://schemas.microsoft.com/office/powerpoint/2010/main" val="616729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058636F-D269-4FD7-AFCD-DBE872492E47}"/>
              </a:ext>
            </a:extLst>
          </p:cNvPr>
          <p:cNvSpPr txBox="1"/>
          <p:nvPr/>
        </p:nvSpPr>
        <p:spPr>
          <a:xfrm>
            <a:off x="321277" y="807218"/>
            <a:ext cx="8476734" cy="3252172"/>
          </a:xfrm>
          <a:prstGeom prst="rect">
            <a:avLst/>
          </a:prstGeom>
          <a:noFill/>
        </p:spPr>
        <p:txBody>
          <a:bodyPr wrap="square">
            <a:spAutoFit/>
          </a:bodyPr>
          <a:lstStyle/>
          <a:p>
            <a:pPr algn="just">
              <a:lnSpc>
                <a:spcPct val="150000"/>
              </a:lnSpc>
            </a:pPr>
            <a:r>
              <a:rPr lang="vi-VN" sz="2800" b="1" i="0" dirty="0">
                <a:solidFill>
                  <a:srgbClr val="000000"/>
                </a:solidFill>
                <a:effectLst/>
                <a:latin typeface="#9Slide03 Roboto Condensed" panose="02000000000000000000" pitchFamily="2" charset="0"/>
                <a:ea typeface="#9Slide03 Roboto Condensed" panose="02000000000000000000" pitchFamily="2" charset="0"/>
              </a:rPr>
              <a:t>Câu 1: Ở Bắc Bộ, mưa ngâu thường diễn ra vào giữa tháng:</a:t>
            </a: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vi-VN" sz="2800" b="0" i="0" dirty="0">
                <a:solidFill>
                  <a:srgbClr val="000000"/>
                </a:solidFill>
                <a:effectLst/>
                <a:latin typeface="#9Slide03 Roboto Condensed" panose="02000000000000000000" pitchFamily="2" charset="0"/>
                <a:ea typeface="#9Slide03 Roboto Condensed" panose="02000000000000000000" pitchFamily="2" charset="0"/>
              </a:rPr>
              <a:t>A. Tháng 7</a:t>
            </a:r>
            <a:r>
              <a:rPr lang="en-US" sz="28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8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vi-VN" sz="2800" b="0" i="0" dirty="0">
                <a:solidFill>
                  <a:srgbClr val="000000"/>
                </a:solidFill>
                <a:effectLst/>
                <a:latin typeface="#9Slide03 Roboto Condensed" panose="02000000000000000000" pitchFamily="2" charset="0"/>
                <a:ea typeface="#9Slide03 Roboto Condensed" panose="02000000000000000000" pitchFamily="2" charset="0"/>
              </a:rPr>
              <a:t>B. Tháng 8</a:t>
            </a:r>
            <a:r>
              <a:rPr lang="en-US" sz="28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8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vi-VN" sz="2800" b="0" i="0" dirty="0">
                <a:solidFill>
                  <a:srgbClr val="000000"/>
                </a:solidFill>
                <a:effectLst/>
                <a:latin typeface="#9Slide03 Roboto Condensed" panose="02000000000000000000" pitchFamily="2" charset="0"/>
                <a:ea typeface="#9Slide03 Roboto Condensed" panose="02000000000000000000" pitchFamily="2" charset="0"/>
              </a:rPr>
              <a:t>C. Tháng 6</a:t>
            </a:r>
            <a:r>
              <a:rPr lang="en-US" sz="28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8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vi-VN" sz="2800" b="0" i="0" dirty="0">
                <a:solidFill>
                  <a:srgbClr val="000000"/>
                </a:solidFill>
                <a:effectLst/>
                <a:latin typeface="#9Slide03 Roboto Condensed" panose="02000000000000000000" pitchFamily="2" charset="0"/>
                <a:ea typeface="#9Slide03 Roboto Condensed" panose="02000000000000000000" pitchFamily="2" charset="0"/>
              </a:rPr>
              <a:t>D. Tháng 9</a:t>
            </a:r>
            <a:r>
              <a:rPr lang="en-US" sz="28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800" b="0" i="0" dirty="0">
              <a:solidFill>
                <a:srgbClr val="000000"/>
              </a:solidFill>
              <a:effectLst/>
              <a:latin typeface="#9Slide03 Roboto Condensed" panose="02000000000000000000" pitchFamily="2" charset="0"/>
              <a:ea typeface="#9Slide03 Roboto Condensed" panose="02000000000000000000" pitchFamily="2" charset="0"/>
            </a:endParaRPr>
          </a:p>
        </p:txBody>
      </p:sp>
      <p:pic>
        <p:nvPicPr>
          <p:cNvPr id="21506" name="Picture 2" descr="Yellow sun illustration, Rapunzel Tangled Drawing, sun, leaf, orange,  disney Princess png | PNGWing">
            <a:extLst>
              <a:ext uri="{FF2B5EF4-FFF2-40B4-BE49-F238E27FC236}">
                <a16:creationId xmlns:a16="http://schemas.microsoft.com/office/drawing/2014/main" id="{9D8656BC-1897-445F-A05A-690F7C7AF5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900497" y="2150078"/>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11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CB2A7CA-DC6B-45AB-8C2C-C5E20A1F0A47}"/>
              </a:ext>
            </a:extLst>
          </p:cNvPr>
          <p:cNvSpPr txBox="1"/>
          <p:nvPr/>
        </p:nvSpPr>
        <p:spPr>
          <a:xfrm>
            <a:off x="1025611" y="1096444"/>
            <a:ext cx="8118389"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2: Thời tiết đầu mùa đông ở miền Bắc nước ta là:</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Lạnh khô</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Nóng ẩm</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Lạnh ẩm</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Nóng khô</a:t>
            </a:r>
          </a:p>
        </p:txBody>
      </p:sp>
      <p:pic>
        <p:nvPicPr>
          <p:cNvPr id="17" name="Picture 2" descr="Yellow sun illustration, Rapunzel Tangled Drawing, sun, leaf, orange,  disney Princess png | PNGWing">
            <a:extLst>
              <a:ext uri="{FF2B5EF4-FFF2-40B4-BE49-F238E27FC236}">
                <a16:creationId xmlns:a16="http://schemas.microsoft.com/office/drawing/2014/main" id="{07C42A5C-5E18-4DDD-AB56-1C35B5E4E3B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888140" y="1594024"/>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8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F1F758-C6FE-445E-B67A-849EAA02294B}"/>
              </a:ext>
            </a:extLst>
          </p:cNvPr>
          <p:cNvSpPr txBox="1"/>
          <p:nvPr/>
        </p:nvSpPr>
        <p:spPr>
          <a:xfrm>
            <a:off x="1000897" y="985233"/>
            <a:ext cx="7957752"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3</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Mùa gió Đông Bắc ở nước ta diễn ra vào khoảng:</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Từ tháng 5 đến tháng 10.</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Từ tháng 12 đến tháng 5.</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Từ tháng 11 đến tháng 4.</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Từ tháng 10 đến tháng 3.</a:t>
            </a:r>
          </a:p>
        </p:txBody>
      </p:sp>
      <p:pic>
        <p:nvPicPr>
          <p:cNvPr id="17" name="Picture 2" descr="Yellow sun illustration, Rapunzel Tangled Drawing, sun, leaf, orange,  disney Princess png | PNGWing">
            <a:extLst>
              <a:ext uri="{FF2B5EF4-FFF2-40B4-BE49-F238E27FC236}">
                <a16:creationId xmlns:a16="http://schemas.microsoft.com/office/drawing/2014/main" id="{8492294C-4DE0-4991-81EF-0C7DB4F4522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912854" y="2644348"/>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68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027E5B3-9CD2-44F5-9C59-B9B01A4B8466}"/>
              </a:ext>
            </a:extLst>
          </p:cNvPr>
          <p:cNvSpPr txBox="1"/>
          <p:nvPr/>
        </p:nvSpPr>
        <p:spPr>
          <a:xfrm>
            <a:off x="939112" y="836952"/>
            <a:ext cx="7846541" cy="3252172"/>
          </a:xfrm>
          <a:prstGeom prst="rect">
            <a:avLst/>
          </a:prstGeom>
          <a:noFill/>
        </p:spPr>
        <p:txBody>
          <a:bodyPr wrap="square">
            <a:spAutoFit/>
          </a:bodyPr>
          <a:lstStyle/>
          <a:p>
            <a:pPr algn="just">
              <a:lnSpc>
                <a:spcPct val="150000"/>
              </a:lnSpc>
            </a:pP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Câu</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4: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Gió</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khô</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nóng</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gây</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ra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hạn</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hán</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ở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vùng</a:t>
            </a:r>
            <a:r>
              <a:rPr lang="en-US" sz="2800" b="1"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A.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Miền</a:t>
            </a: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Bắc</a:t>
            </a:r>
            <a:endParaRPr lang="en-US" sz="28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Miền</a:t>
            </a: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8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C.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Bắc</a:t>
            </a:r>
            <a:endParaRPr lang="en-US" sz="28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800" b="0" i="0" dirty="0">
                <a:solidFill>
                  <a:srgbClr val="000000"/>
                </a:solidFill>
                <a:effectLst/>
                <a:latin typeface="#9Slide03 Roboto Condensed" panose="02000000000000000000" pitchFamily="2" charset="0"/>
                <a:ea typeface="#9Slide03 Roboto Condensed" panose="02000000000000000000" pitchFamily="2" charset="0"/>
              </a:rPr>
              <a:t> </a:t>
            </a:r>
            <a:r>
              <a:rPr lang="en-US" sz="2800" b="0" i="0" dirty="0" err="1">
                <a:solidFill>
                  <a:srgbClr val="000000"/>
                </a:solidFill>
                <a:effectLst/>
                <a:latin typeface="#9Slide03 Roboto Condensed" panose="02000000000000000000" pitchFamily="2" charset="0"/>
                <a:ea typeface="#9Slide03 Roboto Condensed" panose="02000000000000000000" pitchFamily="2" charset="0"/>
              </a:rPr>
              <a:t>Bộ</a:t>
            </a:r>
            <a:r>
              <a:rPr lang="en-US" sz="28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17" name="Picture 2" descr="Yellow sun illustration, Rapunzel Tangled Drawing, sun, leaf, orange,  disney Princess png | PNGWing">
            <a:extLst>
              <a:ext uri="{FF2B5EF4-FFF2-40B4-BE49-F238E27FC236}">
                <a16:creationId xmlns:a16="http://schemas.microsoft.com/office/drawing/2014/main" id="{EC494C51-C60A-42F1-B28F-0C2968440E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851071" y="3459894"/>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90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16AD223-A07F-476A-8D4B-0470DFD77A3B}"/>
              </a:ext>
            </a:extLst>
          </p:cNvPr>
          <p:cNvSpPr txBox="1"/>
          <p:nvPr/>
        </p:nvSpPr>
        <p:spPr>
          <a:xfrm>
            <a:off x="1285102" y="948164"/>
            <a:ext cx="7376984"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5</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Ở nước ta, miền có mùa đông lạnh nhất là:</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Miền Bắc.</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Miền Trung.</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Miền Nam.</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Cả nước.</a:t>
            </a:r>
          </a:p>
        </p:txBody>
      </p:sp>
      <p:pic>
        <p:nvPicPr>
          <p:cNvPr id="17" name="Picture 2" descr="Yellow sun illustration, Rapunzel Tangled Drawing, sun, leaf, orange,  disney Princess png | PNGWing">
            <a:extLst>
              <a:ext uri="{FF2B5EF4-FFF2-40B4-BE49-F238E27FC236}">
                <a16:creationId xmlns:a16="http://schemas.microsoft.com/office/drawing/2014/main" id="{0A20DF69-3F1A-47CF-92BF-7D06EAEDEA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1147633" y="1507527"/>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131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9B766BF-7A3A-451D-B8C6-97218EEAD134}"/>
              </a:ext>
            </a:extLst>
          </p:cNvPr>
          <p:cNvSpPr/>
          <p:nvPr/>
        </p:nvSpPr>
        <p:spPr>
          <a:xfrm>
            <a:off x="93519" y="2429505"/>
            <a:ext cx="2044980" cy="804522"/>
          </a:xfrm>
          <a:custGeom>
            <a:avLst/>
            <a:gdLst>
              <a:gd name="connsiteX0" fmla="*/ 0 w 3114972"/>
              <a:gd name="connsiteY0" fmla="*/ 0 h 1245989"/>
              <a:gd name="connsiteX1" fmla="*/ 2491978 w 3114972"/>
              <a:gd name="connsiteY1" fmla="*/ 0 h 1245989"/>
              <a:gd name="connsiteX2" fmla="*/ 3114972 w 3114972"/>
              <a:gd name="connsiteY2" fmla="*/ 622995 h 1245989"/>
              <a:gd name="connsiteX3" fmla="*/ 2491978 w 3114972"/>
              <a:gd name="connsiteY3" fmla="*/ 1245989 h 1245989"/>
              <a:gd name="connsiteX4" fmla="*/ 0 w 3114972"/>
              <a:gd name="connsiteY4" fmla="*/ 1245989 h 1245989"/>
              <a:gd name="connsiteX5" fmla="*/ 622995 w 3114972"/>
              <a:gd name="connsiteY5" fmla="*/ 622995 h 1245989"/>
              <a:gd name="connsiteX6" fmla="*/ 0 w 3114972"/>
              <a:gd name="connsiteY6" fmla="*/ 0 h 124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972" h="1245989">
                <a:moveTo>
                  <a:pt x="0" y="0"/>
                </a:moveTo>
                <a:lnTo>
                  <a:pt x="2491978" y="0"/>
                </a:lnTo>
                <a:lnTo>
                  <a:pt x="3114972" y="622995"/>
                </a:lnTo>
                <a:lnTo>
                  <a:pt x="2491978" y="1245989"/>
                </a:lnTo>
                <a:lnTo>
                  <a:pt x="0" y="1245989"/>
                </a:lnTo>
                <a:lnTo>
                  <a:pt x="622995" y="62299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84391" tIns="8573" rIns="467246" bIns="8573" numCol="1" spcCol="1270" anchor="ctr" anchorCtr="0">
            <a:noAutofit/>
          </a:bodyPr>
          <a:lstStyle/>
          <a:p>
            <a:pPr algn="ctr" defTabSz="600075">
              <a:lnSpc>
                <a:spcPct val="90000"/>
              </a:lnSpc>
              <a:spcBef>
                <a:spcPct val="0"/>
              </a:spcBef>
              <a:spcAft>
                <a:spcPct val="35000"/>
              </a:spcAft>
              <a:defRPr/>
            </a:pPr>
            <a:endParaRPr lang="vi-VN" dirty="0">
              <a:solidFill>
                <a:srgbClr val="FFFFFF"/>
              </a:solidFill>
              <a:latin typeface="Arial" panose="020B0604020202020204" pitchFamily="34" charset="0"/>
            </a:endParaRPr>
          </a:p>
        </p:txBody>
      </p:sp>
      <p:sp>
        <p:nvSpPr>
          <p:cNvPr id="3" name="Rectangle 2">
            <a:extLst>
              <a:ext uri="{FF2B5EF4-FFF2-40B4-BE49-F238E27FC236}">
                <a16:creationId xmlns:a16="http://schemas.microsoft.com/office/drawing/2014/main" id="{3C41647D-901D-43BB-8DE0-73C6DA82A716}"/>
              </a:ext>
            </a:extLst>
          </p:cNvPr>
          <p:cNvSpPr/>
          <p:nvPr/>
        </p:nvSpPr>
        <p:spPr>
          <a:xfrm>
            <a:off x="243431" y="2520025"/>
            <a:ext cx="1867979" cy="646331"/>
          </a:xfrm>
          <a:prstGeom prst="rect">
            <a:avLst/>
          </a:prstGeom>
        </p:spPr>
        <p:txBody>
          <a:bodyPr wrap="square">
            <a:spAutoFit/>
          </a:bodyPr>
          <a:lstStyle/>
          <a:p>
            <a:pPr algn="ctr">
              <a:defRPr/>
            </a:pPr>
            <a:r>
              <a:rPr lang="en-US" sz="1800">
                <a:solidFill>
                  <a:srgbClr val="FFFF00"/>
                </a:solidFill>
                <a:latin typeface="#9Slide05 SVNShintia Script" panose="02000804000000020003" pitchFamily="2" charset="0"/>
                <a:ea typeface="#9Slide03 Roboto" panose="02000000000000000000" pitchFamily="2" charset="0"/>
              </a:rPr>
              <a:t>Nguồn gốc gió mùa mùa đông</a:t>
            </a:r>
            <a:endParaRPr lang="en-US" sz="1800" dirty="0">
              <a:solidFill>
                <a:srgbClr val="FFFF00"/>
              </a:solidFill>
              <a:latin typeface="#9Slide05 SVNShintia Script" panose="02000804000000020003" pitchFamily="2" charset="0"/>
              <a:ea typeface="#9Slide03 Roboto" panose="02000000000000000000" pitchFamily="2" charset="0"/>
            </a:endParaRPr>
          </a:p>
        </p:txBody>
      </p:sp>
      <p:pic>
        <p:nvPicPr>
          <p:cNvPr id="5" name="Picture 4" descr="Muadong1111">
            <a:extLst>
              <a:ext uri="{FF2B5EF4-FFF2-40B4-BE49-F238E27FC236}">
                <a16:creationId xmlns:a16="http://schemas.microsoft.com/office/drawing/2014/main" id="{01A2134A-0450-468F-BFFE-B67770DCB5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975" t="14702" r="10226" b="2451"/>
          <a:stretch>
            <a:fillRect/>
          </a:stretch>
        </p:blipFill>
        <p:spPr bwMode="auto">
          <a:xfrm>
            <a:off x="5581291" y="2722418"/>
            <a:ext cx="3469190" cy="2275608"/>
          </a:xfrm>
          <a:prstGeom prst="rect">
            <a:avLst/>
          </a:prstGeom>
          <a:noFill/>
          <a:ln w="38100" cmpd="dbl">
            <a:solidFill>
              <a:srgbClr val="FF3399"/>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gmmd">
            <a:hlinkClick r:id="" action="ppaction://media"/>
            <a:extLst>
              <a:ext uri="{FF2B5EF4-FFF2-40B4-BE49-F238E27FC236}">
                <a16:creationId xmlns:a16="http://schemas.microsoft.com/office/drawing/2014/main" id="{61069D3C-1F0A-4C52-A376-223A98D86A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1291" y="106122"/>
            <a:ext cx="3469190" cy="2541272"/>
          </a:xfrm>
          <a:prstGeom prst="rect">
            <a:avLst/>
          </a:prstGeom>
        </p:spPr>
      </p:pic>
      <p:pic>
        <p:nvPicPr>
          <p:cNvPr id="8" name="Picture 7">
            <a:extLst>
              <a:ext uri="{FF2B5EF4-FFF2-40B4-BE49-F238E27FC236}">
                <a16:creationId xmlns:a16="http://schemas.microsoft.com/office/drawing/2014/main" id="{BF2AA1A0-DA15-47F8-ABE5-86FA52E3885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09744" y="45755"/>
            <a:ext cx="3946732" cy="4948540"/>
          </a:xfrm>
          <a:prstGeom prst="rect">
            <a:avLst/>
          </a:prstGeom>
        </p:spPr>
      </p:pic>
      <p:pic>
        <p:nvPicPr>
          <p:cNvPr id="18" name="Picture 13" descr="Ban do Khi hau Viet Nam">
            <a:extLst>
              <a:ext uri="{FF2B5EF4-FFF2-40B4-BE49-F238E27FC236}">
                <a16:creationId xmlns:a16="http://schemas.microsoft.com/office/drawing/2014/main" id="{A4F1E02D-93C0-4184-A3CB-2C11F1C809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7503" y="396478"/>
            <a:ext cx="3301603" cy="435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1">
            <a:extLst>
              <a:ext uri="{FF2B5EF4-FFF2-40B4-BE49-F238E27FC236}">
                <a16:creationId xmlns:a16="http://schemas.microsoft.com/office/drawing/2014/main" id="{C2D4D93F-EBD4-4B7B-A266-88E13A7E6026}"/>
              </a:ext>
            </a:extLst>
          </p:cNvPr>
          <p:cNvSpPr>
            <a:spLocks noChangeArrowheads="1"/>
          </p:cNvSpPr>
          <p:nvPr/>
        </p:nvSpPr>
        <p:spPr bwMode="auto">
          <a:xfrm rot="19642068">
            <a:off x="4259430" y="413146"/>
            <a:ext cx="600075" cy="180975"/>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100" b="0">
              <a:solidFill>
                <a:schemeClr val="tx1"/>
              </a:solidFill>
            </a:endParaRPr>
          </a:p>
        </p:txBody>
      </p:sp>
      <p:sp>
        <p:nvSpPr>
          <p:cNvPr id="23" name="AutoShape 22">
            <a:extLst>
              <a:ext uri="{FF2B5EF4-FFF2-40B4-BE49-F238E27FC236}">
                <a16:creationId xmlns:a16="http://schemas.microsoft.com/office/drawing/2014/main" id="{6F8DE65E-B3B5-46B3-BE13-A7C2B6AC67F5}"/>
              </a:ext>
            </a:extLst>
          </p:cNvPr>
          <p:cNvSpPr>
            <a:spLocks noChangeArrowheads="1"/>
          </p:cNvSpPr>
          <p:nvPr/>
        </p:nvSpPr>
        <p:spPr bwMode="auto">
          <a:xfrm rot="19726436">
            <a:off x="4383255" y="1194196"/>
            <a:ext cx="600075" cy="180975"/>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100" b="0">
              <a:solidFill>
                <a:schemeClr val="tx1"/>
              </a:solidFill>
            </a:endParaRPr>
          </a:p>
        </p:txBody>
      </p:sp>
      <p:sp>
        <p:nvSpPr>
          <p:cNvPr id="24" name="Rectangle 25">
            <a:extLst>
              <a:ext uri="{FF2B5EF4-FFF2-40B4-BE49-F238E27FC236}">
                <a16:creationId xmlns:a16="http://schemas.microsoft.com/office/drawing/2014/main" id="{A27CCC3C-FC8C-4B04-A498-A8C7B7B163B2}"/>
              </a:ext>
            </a:extLst>
          </p:cNvPr>
          <p:cNvSpPr>
            <a:spLocks noChangeArrowheads="1"/>
          </p:cNvSpPr>
          <p:nvPr/>
        </p:nvSpPr>
        <p:spPr bwMode="auto">
          <a:xfrm rot="19724302">
            <a:off x="3770085" y="987027"/>
            <a:ext cx="1544240" cy="257175"/>
          </a:xfrm>
          <a:prstGeom prst="rect">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1500">
                <a:solidFill>
                  <a:schemeClr val="tx2"/>
                </a:solidFill>
                <a:cs typeface="Times New Roman" panose="02020603050405020304" pitchFamily="18" charset="0"/>
              </a:rPr>
              <a:t>Gió mùa mùa đông</a:t>
            </a:r>
          </a:p>
        </p:txBody>
      </p:sp>
      <p:sp>
        <p:nvSpPr>
          <p:cNvPr id="27" name="AutoShape 28">
            <a:extLst>
              <a:ext uri="{FF2B5EF4-FFF2-40B4-BE49-F238E27FC236}">
                <a16:creationId xmlns:a16="http://schemas.microsoft.com/office/drawing/2014/main" id="{3842C3EA-FDF2-44CB-ADC1-49A6563007C4}"/>
              </a:ext>
            </a:extLst>
          </p:cNvPr>
          <p:cNvSpPr>
            <a:spLocks noChangeArrowheads="1"/>
          </p:cNvSpPr>
          <p:nvPr/>
        </p:nvSpPr>
        <p:spPr bwMode="auto">
          <a:xfrm rot="19726436">
            <a:off x="5040480" y="1089421"/>
            <a:ext cx="600075" cy="180975"/>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100" b="0">
              <a:solidFill>
                <a:schemeClr val="tx1"/>
              </a:solidFill>
            </a:endParaRPr>
          </a:p>
        </p:txBody>
      </p:sp>
    </p:spTree>
    <p:extLst>
      <p:ext uri="{BB962C8B-B14F-4D97-AF65-F5344CB8AC3E}">
        <p14:creationId xmlns:p14="http://schemas.microsoft.com/office/powerpoint/2010/main" val="357647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6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repeatCount="indefinite" fill="hold" grpId="0" nodeType="clickEffect">
                                  <p:stCondLst>
                                    <p:cond delay="0"/>
                                  </p:stCondLst>
                                  <p:endCondLst>
                                    <p:cond evt="onNext" delay="0">
                                      <p:tgtEl>
                                        <p:sldTgt/>
                                      </p:tgtEl>
                                    </p:cond>
                                  </p:end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par>
                                <p:cTn id="12" presetID="10" presetClass="entr" presetSubtype="0" repeatCount="indefinite" fill="hold" grpId="0" nodeType="withEffect">
                                  <p:stCondLst>
                                    <p:cond delay="0"/>
                                  </p:stCondLst>
                                  <p:endCondLst>
                                    <p:cond evt="onNext" delay="0">
                                      <p:tgtEl>
                                        <p:sldTgt/>
                                      </p:tgtEl>
                                    </p:cond>
                                  </p:end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par>
                                <p:cTn id="15" presetID="10"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6"/>
                </p:tgtEl>
              </p:cMediaNode>
            </p:video>
          </p:childTnLst>
        </p:cTn>
      </p:par>
    </p:tnLst>
    <p:bldLst>
      <p:bldP spid="22" grpId="0" animBg="1"/>
      <p:bldP spid="23" grpId="0" animBg="1"/>
      <p:bldP spid="24"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4CDF06-1641-482F-A03E-580D4D0C68D4}"/>
              </a:ext>
            </a:extLst>
          </p:cNvPr>
          <p:cNvSpPr txBox="1"/>
          <p:nvPr/>
        </p:nvSpPr>
        <p:spPr>
          <a:xfrm>
            <a:off x="1149175" y="1025611"/>
            <a:ext cx="7846541"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6</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Nước ta có hai mùa khí hậu chủ yếu là do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Nước ta có hai mùa mưa lớn</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Mùa hè nóng ẩm, mưa nhiều hay có bão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Địa hình đa dạng với nhiều hướng núi khác nhau</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Có hai mùa gió có tính chất và hướng gió trái ngược nhau</a:t>
            </a:r>
          </a:p>
        </p:txBody>
      </p:sp>
      <p:pic>
        <p:nvPicPr>
          <p:cNvPr id="17" name="Picture 2" descr="Yellow sun illustration, Rapunzel Tangled Drawing, sun, leaf, orange,  disney Princess png | PNGWing">
            <a:extLst>
              <a:ext uri="{FF2B5EF4-FFF2-40B4-BE49-F238E27FC236}">
                <a16:creationId xmlns:a16="http://schemas.microsoft.com/office/drawing/2014/main" id="{B8C6D306-A098-40A3-A356-15E7BF65E1F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1061135" y="3237473"/>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05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2B63348-A028-4D1B-B841-7B8D86FCFFD1}"/>
              </a:ext>
            </a:extLst>
          </p:cNvPr>
          <p:cNvSpPr txBox="1"/>
          <p:nvPr/>
        </p:nvSpPr>
        <p:spPr>
          <a:xfrm>
            <a:off x="1149179" y="898736"/>
            <a:ext cx="7908324"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7</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Vùng núi Đông Bắc là nơi lạnh nhất nước ta do: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Có độ cao lớn nhất nước.</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Nằm xa biển nhất nước.</a:t>
            </a:r>
          </a:p>
          <a:p>
            <a:pPr algn="l">
              <a:lnSpc>
                <a:spcPct val="150000"/>
              </a:lnSpc>
            </a:pPr>
            <a:r>
              <a:rPr lang="en-US" sz="2400" dirty="0">
                <a:solidFill>
                  <a:srgbClr val="000000"/>
                </a:solidFill>
                <a:latin typeface="#9Slide03 Roboto Condensed" panose="02000000000000000000" pitchFamily="2" charset="0"/>
                <a:ea typeface="#9Slide03 Roboto Condensed" panose="02000000000000000000" pitchFamily="2" charset="0"/>
              </a:rPr>
              <a:t>C</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Nằm xa xích đạo nhất cả nước.</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Chịu tác động lớn của gió mùa Đông Bắc.</a:t>
            </a:r>
          </a:p>
        </p:txBody>
      </p:sp>
      <p:pic>
        <p:nvPicPr>
          <p:cNvPr id="17" name="Picture 2" descr="Yellow sun illustration, Rapunzel Tangled Drawing, sun, leaf, orange,  disney Princess png | PNGWing">
            <a:extLst>
              <a:ext uri="{FF2B5EF4-FFF2-40B4-BE49-F238E27FC236}">
                <a16:creationId xmlns:a16="http://schemas.microsoft.com/office/drawing/2014/main" id="{6DB69834-ABFD-4A23-B63C-E11585BC80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1048778" y="3113905"/>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90C31598-5714-4F7C-900B-6F62B74AD03B}"/>
              </a:ext>
            </a:extLst>
          </p:cNvPr>
          <p:cNvSpPr>
            <a:spLocks noChangeArrowheads="1"/>
          </p:cNvSpPr>
          <p:nvPr/>
        </p:nvSpPr>
        <p:spPr bwMode="auto">
          <a:xfrm>
            <a:off x="482655" y="904153"/>
            <a:ext cx="866134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Câu</a:t>
            </a:r>
            <a:r>
              <a:rPr kumimoji="0" lang="en-US" altLang="en-US" sz="24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8: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Miền</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Trung</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mưa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lệch</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về</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thu</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đông</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là</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do:</a:t>
            </a:r>
            <a:endParaRPr kumimoji="0" lang="en-US" altLang="en-US" sz="24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đầu</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phơn</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cuối</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Tây</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Nam.</a:t>
            </a:r>
            <a:endParaRPr kumimoji="0" lang="en-US" altLang="en-US" sz="24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B.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đầu</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phơn</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cuối</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Đông</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Bắc</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kumimoji="0" lang="en-US" altLang="en-US" sz="24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C.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đầu</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Tây</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Nam,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cuối</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Đông</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Bắc</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a:t>
            </a:r>
            <a:endParaRPr kumimoji="0" lang="en-US" altLang="en-US" sz="24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D.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đầu</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Tín</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phong</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bán</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cầu</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Bắc</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cuối</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có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gió</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mùa</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a:t>
            </a:r>
            <a:r>
              <a:rPr kumimoji="0" lang="en-US" altLang="en-US" sz="24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rPr>
              <a:t>Tây</a:t>
            </a:r>
            <a:r>
              <a:rPr kumimoji="0" lang="en-US" altLang="en-US" sz="24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rPr>
              <a:t> Nam.</a:t>
            </a:r>
            <a:endParaRPr kumimoji="0" lang="en-US" altLang="en-US" sz="24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p:txBody>
      </p:sp>
      <p:pic>
        <p:nvPicPr>
          <p:cNvPr id="16" name="Picture 2" descr="Yellow sun illustration, Rapunzel Tangled Drawing, sun, leaf, orange,  disney Princess png | PNGWing">
            <a:extLst>
              <a:ext uri="{FF2B5EF4-FFF2-40B4-BE49-F238E27FC236}">
                <a16:creationId xmlns:a16="http://schemas.microsoft.com/office/drawing/2014/main" id="{DFC81C26-DFA3-4246-8F19-D45CEEA8C5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344443" y="2038867"/>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0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BE7064D-5524-4FA2-A7F2-40590496EC74}"/>
              </a:ext>
            </a:extLst>
          </p:cNvPr>
          <p:cNvSpPr txBox="1"/>
          <p:nvPr/>
        </p:nvSpPr>
        <p:spPr>
          <a:xfrm>
            <a:off x="12357" y="422847"/>
            <a:ext cx="8983363" cy="4524315"/>
          </a:xfrm>
          <a:prstGeom prst="rect">
            <a:avLst/>
          </a:prstGeom>
          <a:noFill/>
        </p:spPr>
        <p:txBody>
          <a:bodyPr wrap="square">
            <a:spAutoFit/>
          </a:bodyPr>
          <a:lstStyle/>
          <a:p>
            <a:pPr algn="just"/>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9</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Vì sao mùa đông thời tiết, khí hậu Bắc Bộ, Trung Bộ và Nam Bộ khác nhau?</a:t>
            </a:r>
            <a:endParaRPr lang="en-US" sz="2400" b="1" dirty="0">
              <a:solidFill>
                <a:srgbClr val="000000"/>
              </a:solidFill>
              <a:latin typeface="#9Slide03 Roboto Condensed" panose="02000000000000000000" pitchFamily="2" charset="0"/>
              <a:ea typeface="#9Slide03 Roboto Condensed" panose="02000000000000000000" pitchFamily="2" charset="0"/>
            </a:endParaRPr>
          </a:p>
          <a:p>
            <a:pPr algn="just"/>
            <a:r>
              <a:rPr lang="en-US" sz="2400" i="0" dirty="0">
                <a:solidFill>
                  <a:srgbClr val="000000"/>
                </a:solidFill>
                <a:effectLst/>
                <a:latin typeface="#9Slide03 Roboto Condensed" panose="02000000000000000000" pitchFamily="2" charset="0"/>
                <a:ea typeface="#9Slide03 Roboto Condensed" panose="02000000000000000000" pitchFamily="2" charset="0"/>
              </a:rPr>
              <a:t>A. </a:t>
            </a:r>
            <a:r>
              <a:rPr lang="vi-VN" sz="2400" b="0" i="0" dirty="0">
                <a:solidFill>
                  <a:srgbClr val="000000"/>
                </a:solidFill>
                <a:effectLst/>
                <a:latin typeface="#9Slide03 Roboto Condensed" panose="02000000000000000000" pitchFamily="2" charset="0"/>
                <a:ea typeface="#9Slide03 Roboto Condensed" panose="02000000000000000000" pitchFamily="2" charset="0"/>
              </a:rPr>
              <a:t>Cả ba vùng đều chịu ảnh hưởng trực tiếp của gió mùa Đông Bắc nhưng tính chất, cường độ khác nhau.</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gn="just"/>
            <a:r>
              <a:rPr lang="vi-VN" sz="2400" b="0" i="0" dirty="0">
                <a:solidFill>
                  <a:srgbClr val="000000"/>
                </a:solidFill>
                <a:effectLst/>
                <a:latin typeface="#9Slide03 Roboto Condensed" panose="02000000000000000000" pitchFamily="2" charset="0"/>
                <a:ea typeface="#9Slide03 Roboto Condensed" panose="02000000000000000000" pitchFamily="2" charset="0"/>
              </a:rPr>
              <a:t>B. Bắc Bộ chịu ảnh hưởng trực tiếp của gió mùa Đông Bắc còn Trung Bô và Nam Bộ chịu ảnh hưởng của gió mùa Tây Nam.</a:t>
            </a:r>
          </a:p>
          <a:p>
            <a:pPr algn="just"/>
            <a:r>
              <a:rPr lang="vi-VN" sz="2400" b="0" i="0" dirty="0">
                <a:solidFill>
                  <a:srgbClr val="000000"/>
                </a:solidFill>
                <a:effectLst/>
                <a:latin typeface="#9Slide03 Roboto Condensed" panose="02000000000000000000" pitchFamily="2" charset="0"/>
                <a:ea typeface="#9Slide03 Roboto Condensed" panose="02000000000000000000" pitchFamily="2" charset="0"/>
              </a:rPr>
              <a:t>C. Bắc Bộ chịu ảnh hưởng trực tiếp của gió mùa Đông Bắc. Trung Bộ ít chịu ảnh hưởng còn Nam Bộ không chịu ảnh hưởng của gió mùa Đông Bắc.</a:t>
            </a:r>
          </a:p>
          <a:p>
            <a:pPr algn="just"/>
            <a:r>
              <a:rPr lang="vi-VN" sz="2400" b="0" i="0" dirty="0">
                <a:solidFill>
                  <a:srgbClr val="000000"/>
                </a:solidFill>
                <a:effectLst/>
                <a:latin typeface="#9Slide03 Roboto Condensed" panose="02000000000000000000" pitchFamily="2" charset="0"/>
                <a:ea typeface="#9Slide03 Roboto Condensed" panose="02000000000000000000" pitchFamily="2" charset="0"/>
              </a:rPr>
              <a:t>D. Bắc Bộ chịu ảnh hưởng trực tiếp của gió mùa Đông Bắc, Trung Bộ chịu ảnh hưởng của gió tây khô nóng còn Nam Bộ chịu ảnh hưởng của gió Tín Phong bán cầu.</a:t>
            </a:r>
          </a:p>
        </p:txBody>
      </p:sp>
      <p:pic>
        <p:nvPicPr>
          <p:cNvPr id="17" name="Picture 2" descr="Yellow sun illustration, Rapunzel Tangled Drawing, sun, leaf, orange,  disney Princess png | PNGWing">
            <a:extLst>
              <a:ext uri="{FF2B5EF4-FFF2-40B4-BE49-F238E27FC236}">
                <a16:creationId xmlns:a16="http://schemas.microsoft.com/office/drawing/2014/main" id="{D665B53A-AB24-47DA-8F6F-6EC261A549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22" l="0" r="99457"/>
                    </a14:imgEffect>
                  </a14:imgLayer>
                </a14:imgProps>
              </a:ext>
              <a:ext uri="{28A0092B-C50C-407E-A947-70E740481C1C}">
                <a14:useLocalDpi xmlns:a14="http://schemas.microsoft.com/office/drawing/2010/main" val="0"/>
              </a:ext>
            </a:extLst>
          </a:blip>
          <a:srcRect/>
          <a:stretch>
            <a:fillRect/>
          </a:stretch>
        </p:blipFill>
        <p:spPr bwMode="auto">
          <a:xfrm>
            <a:off x="0" y="2533137"/>
            <a:ext cx="608570" cy="6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88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grpSp>
        <p:nvGrpSpPr>
          <p:cNvPr id="1204" name="Google Shape;1204;p37"/>
          <p:cNvGrpSpPr/>
          <p:nvPr/>
        </p:nvGrpSpPr>
        <p:grpSpPr>
          <a:xfrm>
            <a:off x="0" y="932376"/>
            <a:ext cx="2281352" cy="4237273"/>
            <a:chOff x="101500" y="932376"/>
            <a:chExt cx="2281352" cy="4237273"/>
          </a:xfrm>
        </p:grpSpPr>
        <p:sp>
          <p:nvSpPr>
            <p:cNvPr id="1205" name="Google Shape;1205;p37"/>
            <p:cNvSpPr/>
            <p:nvPr/>
          </p:nvSpPr>
          <p:spPr>
            <a:xfrm>
              <a:off x="101500" y="932376"/>
              <a:ext cx="2281352" cy="3102757"/>
            </a:xfrm>
            <a:custGeom>
              <a:avLst/>
              <a:gdLst/>
              <a:ahLst/>
              <a:cxnLst/>
              <a:rect l="l" t="t" r="r" b="b"/>
              <a:pathLst>
                <a:path w="19986" h="27182" extrusionOk="0">
                  <a:moveTo>
                    <a:pt x="11759" y="0"/>
                  </a:moveTo>
                  <a:cubicBezTo>
                    <a:pt x="11759" y="0"/>
                    <a:pt x="5124" y="2288"/>
                    <a:pt x="2556" y="10983"/>
                  </a:cubicBezTo>
                  <a:cubicBezTo>
                    <a:pt x="1" y="19690"/>
                    <a:pt x="5606" y="27127"/>
                    <a:pt x="10996" y="27181"/>
                  </a:cubicBezTo>
                  <a:cubicBezTo>
                    <a:pt x="11017" y="27181"/>
                    <a:pt x="11038" y="27181"/>
                    <a:pt x="11059" y="27181"/>
                  </a:cubicBezTo>
                  <a:cubicBezTo>
                    <a:pt x="15332" y="27181"/>
                    <a:pt x="19519" y="24454"/>
                    <a:pt x="19744" y="13819"/>
                  </a:cubicBezTo>
                  <a:cubicBezTo>
                    <a:pt x="19985" y="3130"/>
                    <a:pt x="11759" y="0"/>
                    <a:pt x="117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7"/>
            <p:cNvSpPr/>
            <p:nvPr/>
          </p:nvSpPr>
          <p:spPr>
            <a:xfrm>
              <a:off x="1257488" y="1185787"/>
              <a:ext cx="177157" cy="3983862"/>
            </a:xfrm>
            <a:custGeom>
              <a:avLst/>
              <a:gdLst/>
              <a:ahLst/>
              <a:cxnLst/>
              <a:rect l="l" t="t" r="r" b="b"/>
              <a:pathLst>
                <a:path w="1552" h="34901" extrusionOk="0">
                  <a:moveTo>
                    <a:pt x="1124" y="1"/>
                  </a:moveTo>
                  <a:cubicBezTo>
                    <a:pt x="628" y="1"/>
                    <a:pt x="334" y="16280"/>
                    <a:pt x="174" y="22821"/>
                  </a:cubicBezTo>
                  <a:cubicBezTo>
                    <a:pt x="0" y="29362"/>
                    <a:pt x="441" y="34900"/>
                    <a:pt x="441" y="34900"/>
                  </a:cubicBezTo>
                  <a:lnTo>
                    <a:pt x="1258" y="34806"/>
                  </a:lnTo>
                  <a:cubicBezTo>
                    <a:pt x="1258" y="34806"/>
                    <a:pt x="1056" y="18407"/>
                    <a:pt x="1151" y="14367"/>
                  </a:cubicBezTo>
                  <a:cubicBezTo>
                    <a:pt x="1244" y="10327"/>
                    <a:pt x="1552" y="1"/>
                    <a:pt x="11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7"/>
            <p:cNvSpPr/>
            <p:nvPr/>
          </p:nvSpPr>
          <p:spPr>
            <a:xfrm>
              <a:off x="842100" y="1338177"/>
              <a:ext cx="1184965" cy="621876"/>
            </a:xfrm>
            <a:custGeom>
              <a:avLst/>
              <a:gdLst/>
              <a:ahLst/>
              <a:cxnLst/>
              <a:rect l="l" t="t" r="r" b="b"/>
              <a:pathLst>
                <a:path w="10381" h="5448" extrusionOk="0">
                  <a:moveTo>
                    <a:pt x="139" y="1"/>
                  </a:moveTo>
                  <a:cubicBezTo>
                    <a:pt x="111" y="1"/>
                    <a:pt x="81" y="10"/>
                    <a:pt x="54" y="30"/>
                  </a:cubicBezTo>
                  <a:cubicBezTo>
                    <a:pt x="1" y="71"/>
                    <a:pt x="1" y="137"/>
                    <a:pt x="40" y="191"/>
                  </a:cubicBezTo>
                  <a:cubicBezTo>
                    <a:pt x="375" y="633"/>
                    <a:pt x="736" y="1061"/>
                    <a:pt x="1084" y="1502"/>
                  </a:cubicBezTo>
                  <a:lnTo>
                    <a:pt x="2141" y="2800"/>
                  </a:lnTo>
                  <a:cubicBezTo>
                    <a:pt x="2489" y="3228"/>
                    <a:pt x="2849" y="3656"/>
                    <a:pt x="3211" y="4084"/>
                  </a:cubicBezTo>
                  <a:lnTo>
                    <a:pt x="4281" y="5368"/>
                  </a:lnTo>
                  <a:cubicBezTo>
                    <a:pt x="4326" y="5420"/>
                    <a:pt x="4392" y="5447"/>
                    <a:pt x="4457" y="5447"/>
                  </a:cubicBezTo>
                  <a:cubicBezTo>
                    <a:pt x="4509" y="5447"/>
                    <a:pt x="4561" y="5430"/>
                    <a:pt x="4602" y="5395"/>
                  </a:cubicBezTo>
                  <a:lnTo>
                    <a:pt x="6047" y="4177"/>
                  </a:lnTo>
                  <a:cubicBezTo>
                    <a:pt x="6529" y="3776"/>
                    <a:pt x="7010" y="3374"/>
                    <a:pt x="7492" y="2960"/>
                  </a:cubicBezTo>
                  <a:lnTo>
                    <a:pt x="8922" y="1730"/>
                  </a:lnTo>
                  <a:lnTo>
                    <a:pt x="10327" y="485"/>
                  </a:lnTo>
                  <a:cubicBezTo>
                    <a:pt x="10381" y="445"/>
                    <a:pt x="10381" y="365"/>
                    <a:pt x="10340" y="312"/>
                  </a:cubicBezTo>
                  <a:cubicBezTo>
                    <a:pt x="10317" y="288"/>
                    <a:pt x="10285" y="274"/>
                    <a:pt x="10251" y="274"/>
                  </a:cubicBezTo>
                  <a:cubicBezTo>
                    <a:pt x="10227" y="274"/>
                    <a:pt x="10202" y="281"/>
                    <a:pt x="10180" y="298"/>
                  </a:cubicBezTo>
                  <a:cubicBezTo>
                    <a:pt x="9671" y="672"/>
                    <a:pt x="9190" y="1074"/>
                    <a:pt x="8695" y="1462"/>
                  </a:cubicBezTo>
                  <a:lnTo>
                    <a:pt x="7224" y="2639"/>
                  </a:lnTo>
                  <a:cubicBezTo>
                    <a:pt x="6729" y="3040"/>
                    <a:pt x="6247" y="3442"/>
                    <a:pt x="5766" y="3829"/>
                  </a:cubicBezTo>
                  <a:lnTo>
                    <a:pt x="4476" y="4894"/>
                  </a:lnTo>
                  <a:lnTo>
                    <a:pt x="4476" y="4894"/>
                  </a:lnTo>
                  <a:lnTo>
                    <a:pt x="3545" y="3802"/>
                  </a:lnTo>
                  <a:cubicBezTo>
                    <a:pt x="3184" y="3374"/>
                    <a:pt x="2810" y="2946"/>
                    <a:pt x="2448" y="2532"/>
                  </a:cubicBezTo>
                  <a:lnTo>
                    <a:pt x="1339" y="1275"/>
                  </a:lnTo>
                  <a:cubicBezTo>
                    <a:pt x="964" y="860"/>
                    <a:pt x="602" y="445"/>
                    <a:pt x="215" y="30"/>
                  </a:cubicBezTo>
                  <a:cubicBezTo>
                    <a:pt x="195" y="10"/>
                    <a:pt x="168" y="1"/>
                    <a:pt x="1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7"/>
            <p:cNvSpPr/>
            <p:nvPr/>
          </p:nvSpPr>
          <p:spPr>
            <a:xfrm>
              <a:off x="443605" y="1981636"/>
              <a:ext cx="1898045" cy="770267"/>
            </a:xfrm>
            <a:custGeom>
              <a:avLst/>
              <a:gdLst/>
              <a:ahLst/>
              <a:cxnLst/>
              <a:rect l="l" t="t" r="r" b="b"/>
              <a:pathLst>
                <a:path w="16628" h="6748" extrusionOk="0">
                  <a:moveTo>
                    <a:pt x="143" y="1"/>
                  </a:moveTo>
                  <a:cubicBezTo>
                    <a:pt x="110" y="1"/>
                    <a:pt x="77" y="15"/>
                    <a:pt x="54" y="38"/>
                  </a:cubicBezTo>
                  <a:cubicBezTo>
                    <a:pt x="0" y="92"/>
                    <a:pt x="14" y="159"/>
                    <a:pt x="54" y="212"/>
                  </a:cubicBezTo>
                  <a:cubicBezTo>
                    <a:pt x="669" y="760"/>
                    <a:pt x="1284" y="1309"/>
                    <a:pt x="1900" y="1844"/>
                  </a:cubicBezTo>
                  <a:lnTo>
                    <a:pt x="3759" y="3476"/>
                  </a:lnTo>
                  <a:cubicBezTo>
                    <a:pt x="4375" y="4011"/>
                    <a:pt x="5003" y="4546"/>
                    <a:pt x="5618" y="5094"/>
                  </a:cubicBezTo>
                  <a:lnTo>
                    <a:pt x="7491" y="6699"/>
                  </a:lnTo>
                  <a:cubicBezTo>
                    <a:pt x="7536" y="6730"/>
                    <a:pt x="7590" y="6747"/>
                    <a:pt x="7645" y="6747"/>
                  </a:cubicBezTo>
                  <a:cubicBezTo>
                    <a:pt x="7688" y="6747"/>
                    <a:pt x="7731" y="6737"/>
                    <a:pt x="7772" y="6713"/>
                  </a:cubicBezTo>
                  <a:lnTo>
                    <a:pt x="9979" y="5282"/>
                  </a:lnTo>
                  <a:cubicBezTo>
                    <a:pt x="10715" y="4800"/>
                    <a:pt x="11450" y="4318"/>
                    <a:pt x="12173" y="3824"/>
                  </a:cubicBezTo>
                  <a:lnTo>
                    <a:pt x="14366" y="2379"/>
                  </a:lnTo>
                  <a:cubicBezTo>
                    <a:pt x="15103" y="1884"/>
                    <a:pt x="15825" y="1402"/>
                    <a:pt x="16560" y="894"/>
                  </a:cubicBezTo>
                  <a:cubicBezTo>
                    <a:pt x="16601" y="867"/>
                    <a:pt x="16627" y="787"/>
                    <a:pt x="16587" y="734"/>
                  </a:cubicBezTo>
                  <a:cubicBezTo>
                    <a:pt x="16569" y="698"/>
                    <a:pt x="16528" y="681"/>
                    <a:pt x="16486" y="681"/>
                  </a:cubicBezTo>
                  <a:cubicBezTo>
                    <a:pt x="16465" y="681"/>
                    <a:pt x="16444" y="685"/>
                    <a:pt x="16426" y="694"/>
                  </a:cubicBezTo>
                  <a:cubicBezTo>
                    <a:pt x="15677" y="1149"/>
                    <a:pt x="14928" y="1616"/>
                    <a:pt x="14179" y="2085"/>
                  </a:cubicBezTo>
                  <a:lnTo>
                    <a:pt x="11959" y="3489"/>
                  </a:lnTo>
                  <a:cubicBezTo>
                    <a:pt x="11209" y="3958"/>
                    <a:pt x="10474" y="4425"/>
                    <a:pt x="9738" y="4907"/>
                  </a:cubicBezTo>
                  <a:lnTo>
                    <a:pt x="7660" y="6234"/>
                  </a:lnTo>
                  <a:lnTo>
                    <a:pt x="7660" y="6234"/>
                  </a:lnTo>
                  <a:lnTo>
                    <a:pt x="5912" y="4746"/>
                  </a:lnTo>
                  <a:cubicBezTo>
                    <a:pt x="5284" y="4225"/>
                    <a:pt x="4655" y="3690"/>
                    <a:pt x="4027" y="3168"/>
                  </a:cubicBezTo>
                  <a:lnTo>
                    <a:pt x="2127" y="1590"/>
                  </a:lnTo>
                  <a:cubicBezTo>
                    <a:pt x="1485" y="1069"/>
                    <a:pt x="856" y="546"/>
                    <a:pt x="214" y="25"/>
                  </a:cubicBezTo>
                  <a:cubicBezTo>
                    <a:pt x="192" y="8"/>
                    <a:pt x="167" y="1"/>
                    <a:pt x="1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7"/>
            <p:cNvSpPr/>
            <p:nvPr/>
          </p:nvSpPr>
          <p:spPr>
            <a:xfrm>
              <a:off x="312219" y="2828851"/>
              <a:ext cx="2032510" cy="680547"/>
            </a:xfrm>
            <a:custGeom>
              <a:avLst/>
              <a:gdLst/>
              <a:ahLst/>
              <a:cxnLst/>
              <a:rect l="l" t="t" r="r" b="b"/>
              <a:pathLst>
                <a:path w="17806" h="5962" extrusionOk="0">
                  <a:moveTo>
                    <a:pt x="142" y="0"/>
                  </a:moveTo>
                  <a:cubicBezTo>
                    <a:pt x="101" y="0"/>
                    <a:pt x="59" y="18"/>
                    <a:pt x="41" y="53"/>
                  </a:cubicBezTo>
                  <a:cubicBezTo>
                    <a:pt x="1" y="107"/>
                    <a:pt x="15" y="187"/>
                    <a:pt x="68" y="228"/>
                  </a:cubicBezTo>
                  <a:lnTo>
                    <a:pt x="1151" y="950"/>
                  </a:lnTo>
                  <a:lnTo>
                    <a:pt x="2248" y="1672"/>
                  </a:lnTo>
                  <a:lnTo>
                    <a:pt x="4442" y="3103"/>
                  </a:lnTo>
                  <a:cubicBezTo>
                    <a:pt x="5164" y="3572"/>
                    <a:pt x="5900" y="4039"/>
                    <a:pt x="6635" y="4521"/>
                  </a:cubicBezTo>
                  <a:lnTo>
                    <a:pt x="8843" y="5926"/>
                  </a:lnTo>
                  <a:cubicBezTo>
                    <a:pt x="8879" y="5947"/>
                    <a:pt x="8922" y="5961"/>
                    <a:pt x="8967" y="5961"/>
                  </a:cubicBezTo>
                  <a:cubicBezTo>
                    <a:pt x="9006" y="5961"/>
                    <a:pt x="9047" y="5951"/>
                    <a:pt x="9084" y="5926"/>
                  </a:cubicBezTo>
                  <a:lnTo>
                    <a:pt x="11251" y="4601"/>
                  </a:lnTo>
                  <a:cubicBezTo>
                    <a:pt x="11973" y="4160"/>
                    <a:pt x="12708" y="3718"/>
                    <a:pt x="13418" y="3264"/>
                  </a:cubicBezTo>
                  <a:lnTo>
                    <a:pt x="15585" y="1913"/>
                  </a:lnTo>
                  <a:cubicBezTo>
                    <a:pt x="16307" y="1458"/>
                    <a:pt x="17029" y="1016"/>
                    <a:pt x="17738" y="549"/>
                  </a:cubicBezTo>
                  <a:cubicBezTo>
                    <a:pt x="17791" y="522"/>
                    <a:pt x="17805" y="442"/>
                    <a:pt x="17778" y="388"/>
                  </a:cubicBezTo>
                  <a:cubicBezTo>
                    <a:pt x="17751" y="352"/>
                    <a:pt x="17713" y="329"/>
                    <a:pt x="17674" y="329"/>
                  </a:cubicBezTo>
                  <a:cubicBezTo>
                    <a:pt x="17655" y="329"/>
                    <a:pt x="17636" y="334"/>
                    <a:pt x="17618" y="348"/>
                  </a:cubicBezTo>
                  <a:cubicBezTo>
                    <a:pt x="16869" y="763"/>
                    <a:pt x="16147" y="1204"/>
                    <a:pt x="15410" y="1619"/>
                  </a:cubicBezTo>
                  <a:lnTo>
                    <a:pt x="13217" y="2916"/>
                  </a:lnTo>
                  <a:cubicBezTo>
                    <a:pt x="12481" y="3344"/>
                    <a:pt x="11759" y="3786"/>
                    <a:pt x="11023" y="4227"/>
                  </a:cubicBezTo>
                  <a:lnTo>
                    <a:pt x="8967" y="5463"/>
                  </a:lnTo>
                  <a:lnTo>
                    <a:pt x="8967" y="5463"/>
                  </a:lnTo>
                  <a:lnTo>
                    <a:pt x="6876" y="4134"/>
                  </a:lnTo>
                  <a:cubicBezTo>
                    <a:pt x="6141" y="3679"/>
                    <a:pt x="5405" y="3210"/>
                    <a:pt x="4656" y="2755"/>
                  </a:cubicBezTo>
                  <a:lnTo>
                    <a:pt x="2435" y="1378"/>
                  </a:lnTo>
                  <a:lnTo>
                    <a:pt x="1312" y="695"/>
                  </a:lnTo>
                  <a:cubicBezTo>
                    <a:pt x="951" y="468"/>
                    <a:pt x="576" y="241"/>
                    <a:pt x="202" y="14"/>
                  </a:cubicBezTo>
                  <a:cubicBezTo>
                    <a:pt x="184" y="5"/>
                    <a:pt x="163"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37"/>
            <p:cNvSpPr/>
            <p:nvPr/>
          </p:nvSpPr>
          <p:spPr>
            <a:xfrm>
              <a:off x="478763" y="2470309"/>
              <a:ext cx="36755" cy="139260"/>
            </a:xfrm>
            <a:custGeom>
              <a:avLst/>
              <a:gdLst/>
              <a:ahLst/>
              <a:cxnLst/>
              <a:rect l="l" t="t" r="r" b="b"/>
              <a:pathLst>
                <a:path w="322" h="1220" extrusionOk="0">
                  <a:moveTo>
                    <a:pt x="221" y="1"/>
                  </a:moveTo>
                  <a:cubicBezTo>
                    <a:pt x="191" y="1"/>
                    <a:pt x="160" y="18"/>
                    <a:pt x="147" y="51"/>
                  </a:cubicBezTo>
                  <a:cubicBezTo>
                    <a:pt x="107" y="239"/>
                    <a:pt x="93" y="439"/>
                    <a:pt x="67" y="626"/>
                  </a:cubicBezTo>
                  <a:cubicBezTo>
                    <a:pt x="40" y="800"/>
                    <a:pt x="0" y="974"/>
                    <a:pt x="40" y="1134"/>
                  </a:cubicBezTo>
                  <a:cubicBezTo>
                    <a:pt x="60" y="1193"/>
                    <a:pt x="108" y="1220"/>
                    <a:pt x="155" y="1220"/>
                  </a:cubicBezTo>
                  <a:cubicBezTo>
                    <a:pt x="205" y="1220"/>
                    <a:pt x="254" y="1189"/>
                    <a:pt x="268" y="1134"/>
                  </a:cubicBezTo>
                  <a:cubicBezTo>
                    <a:pt x="321" y="961"/>
                    <a:pt x="307" y="774"/>
                    <a:pt x="307" y="586"/>
                  </a:cubicBezTo>
                  <a:cubicBezTo>
                    <a:pt x="321" y="412"/>
                    <a:pt x="321" y="225"/>
                    <a:pt x="295" y="51"/>
                  </a:cubicBezTo>
                  <a:cubicBezTo>
                    <a:pt x="281" y="18"/>
                    <a:pt x="251" y="1"/>
                    <a:pt x="2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37"/>
            <p:cNvSpPr/>
            <p:nvPr/>
          </p:nvSpPr>
          <p:spPr>
            <a:xfrm>
              <a:off x="541317" y="2322143"/>
              <a:ext cx="33674" cy="75566"/>
            </a:xfrm>
            <a:custGeom>
              <a:avLst/>
              <a:gdLst/>
              <a:ahLst/>
              <a:cxnLst/>
              <a:rect l="l" t="t" r="r" b="b"/>
              <a:pathLst>
                <a:path w="295" h="662" extrusionOk="0">
                  <a:moveTo>
                    <a:pt x="104" y="1"/>
                  </a:moveTo>
                  <a:cubicBezTo>
                    <a:pt x="87" y="1"/>
                    <a:pt x="68" y="20"/>
                    <a:pt x="68" y="38"/>
                  </a:cubicBezTo>
                  <a:cubicBezTo>
                    <a:pt x="94" y="132"/>
                    <a:pt x="94" y="226"/>
                    <a:pt x="68" y="319"/>
                  </a:cubicBezTo>
                  <a:cubicBezTo>
                    <a:pt x="54" y="413"/>
                    <a:pt x="0" y="479"/>
                    <a:pt x="14" y="574"/>
                  </a:cubicBezTo>
                  <a:cubicBezTo>
                    <a:pt x="23" y="621"/>
                    <a:pt x="67" y="662"/>
                    <a:pt x="110" y="662"/>
                  </a:cubicBezTo>
                  <a:cubicBezTo>
                    <a:pt x="128" y="662"/>
                    <a:pt x="145" y="655"/>
                    <a:pt x="161" y="640"/>
                  </a:cubicBezTo>
                  <a:cubicBezTo>
                    <a:pt x="294" y="467"/>
                    <a:pt x="201" y="185"/>
                    <a:pt x="121" y="12"/>
                  </a:cubicBezTo>
                  <a:cubicBezTo>
                    <a:pt x="117" y="4"/>
                    <a:pt x="111" y="1"/>
                    <a:pt x="10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37"/>
            <p:cNvSpPr/>
            <p:nvPr/>
          </p:nvSpPr>
          <p:spPr>
            <a:xfrm>
              <a:off x="596222" y="2441771"/>
              <a:ext cx="38354" cy="109582"/>
            </a:xfrm>
            <a:custGeom>
              <a:avLst/>
              <a:gdLst/>
              <a:ahLst/>
              <a:cxnLst/>
              <a:rect l="l" t="t" r="r" b="b"/>
              <a:pathLst>
                <a:path w="336" h="960" extrusionOk="0">
                  <a:moveTo>
                    <a:pt x="168" y="0"/>
                  </a:moveTo>
                  <a:cubicBezTo>
                    <a:pt x="135" y="0"/>
                    <a:pt x="101" y="20"/>
                    <a:pt x="95" y="61"/>
                  </a:cubicBezTo>
                  <a:cubicBezTo>
                    <a:pt x="28" y="287"/>
                    <a:pt x="1" y="569"/>
                    <a:pt x="15" y="810"/>
                  </a:cubicBezTo>
                  <a:cubicBezTo>
                    <a:pt x="15" y="910"/>
                    <a:pt x="91" y="960"/>
                    <a:pt x="168" y="960"/>
                  </a:cubicBezTo>
                  <a:cubicBezTo>
                    <a:pt x="245" y="960"/>
                    <a:pt x="322" y="910"/>
                    <a:pt x="322" y="810"/>
                  </a:cubicBezTo>
                  <a:cubicBezTo>
                    <a:pt x="336" y="569"/>
                    <a:pt x="295" y="287"/>
                    <a:pt x="242" y="61"/>
                  </a:cubicBezTo>
                  <a:cubicBezTo>
                    <a:pt x="235" y="20"/>
                    <a:pt x="202" y="0"/>
                    <a:pt x="16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37"/>
            <p:cNvSpPr/>
            <p:nvPr/>
          </p:nvSpPr>
          <p:spPr>
            <a:xfrm>
              <a:off x="582524" y="2665047"/>
              <a:ext cx="36755" cy="108897"/>
            </a:xfrm>
            <a:custGeom>
              <a:avLst/>
              <a:gdLst/>
              <a:ahLst/>
              <a:cxnLst/>
              <a:rect l="l" t="t" r="r" b="b"/>
              <a:pathLst>
                <a:path w="322" h="954" extrusionOk="0">
                  <a:moveTo>
                    <a:pt x="168" y="1"/>
                  </a:moveTo>
                  <a:cubicBezTo>
                    <a:pt x="131" y="1"/>
                    <a:pt x="94" y="24"/>
                    <a:pt x="94" y="70"/>
                  </a:cubicBezTo>
                  <a:cubicBezTo>
                    <a:pt x="81" y="218"/>
                    <a:pt x="67" y="352"/>
                    <a:pt x="54" y="498"/>
                  </a:cubicBezTo>
                  <a:cubicBezTo>
                    <a:pt x="54" y="619"/>
                    <a:pt x="1" y="807"/>
                    <a:pt x="81" y="914"/>
                  </a:cubicBezTo>
                  <a:cubicBezTo>
                    <a:pt x="108" y="940"/>
                    <a:pt x="138" y="954"/>
                    <a:pt x="166" y="954"/>
                  </a:cubicBezTo>
                  <a:cubicBezTo>
                    <a:pt x="195" y="954"/>
                    <a:pt x="221" y="940"/>
                    <a:pt x="242" y="914"/>
                  </a:cubicBezTo>
                  <a:cubicBezTo>
                    <a:pt x="322" y="807"/>
                    <a:pt x="281" y="673"/>
                    <a:pt x="281" y="552"/>
                  </a:cubicBezTo>
                  <a:lnTo>
                    <a:pt x="242" y="70"/>
                  </a:lnTo>
                  <a:cubicBezTo>
                    <a:pt x="242" y="24"/>
                    <a:pt x="205" y="1"/>
                    <a:pt x="168"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37"/>
            <p:cNvSpPr/>
            <p:nvPr/>
          </p:nvSpPr>
          <p:spPr>
            <a:xfrm>
              <a:off x="695532" y="2619958"/>
              <a:ext cx="38239" cy="99765"/>
            </a:xfrm>
            <a:custGeom>
              <a:avLst/>
              <a:gdLst/>
              <a:ahLst/>
              <a:cxnLst/>
              <a:rect l="l" t="t" r="r" b="b"/>
              <a:pathLst>
                <a:path w="335" h="874" extrusionOk="0">
                  <a:moveTo>
                    <a:pt x="148" y="1"/>
                  </a:moveTo>
                  <a:cubicBezTo>
                    <a:pt x="87" y="1"/>
                    <a:pt x="30" y="52"/>
                    <a:pt x="54" y="131"/>
                  </a:cubicBezTo>
                  <a:cubicBezTo>
                    <a:pt x="81" y="251"/>
                    <a:pt x="67" y="358"/>
                    <a:pt x="67" y="479"/>
                  </a:cubicBezTo>
                  <a:cubicBezTo>
                    <a:pt x="54" y="599"/>
                    <a:pt x="1" y="706"/>
                    <a:pt x="67" y="827"/>
                  </a:cubicBezTo>
                  <a:cubicBezTo>
                    <a:pt x="85" y="853"/>
                    <a:pt x="119" y="873"/>
                    <a:pt x="152" y="873"/>
                  </a:cubicBezTo>
                  <a:cubicBezTo>
                    <a:pt x="170" y="873"/>
                    <a:pt x="187" y="868"/>
                    <a:pt x="201" y="854"/>
                  </a:cubicBezTo>
                  <a:cubicBezTo>
                    <a:pt x="335" y="774"/>
                    <a:pt x="322" y="626"/>
                    <a:pt x="322" y="479"/>
                  </a:cubicBezTo>
                  <a:cubicBezTo>
                    <a:pt x="335" y="346"/>
                    <a:pt x="308" y="198"/>
                    <a:pt x="254" y="78"/>
                  </a:cubicBezTo>
                  <a:cubicBezTo>
                    <a:pt x="233" y="24"/>
                    <a:pt x="189" y="1"/>
                    <a:pt x="148"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37"/>
            <p:cNvSpPr/>
            <p:nvPr/>
          </p:nvSpPr>
          <p:spPr>
            <a:xfrm>
              <a:off x="806942" y="2507750"/>
              <a:ext cx="35272" cy="93259"/>
            </a:xfrm>
            <a:custGeom>
              <a:avLst/>
              <a:gdLst/>
              <a:ahLst/>
              <a:cxnLst/>
              <a:rect l="l" t="t" r="r" b="b"/>
              <a:pathLst>
                <a:path w="309" h="817" extrusionOk="0">
                  <a:moveTo>
                    <a:pt x="155" y="1"/>
                  </a:moveTo>
                  <a:cubicBezTo>
                    <a:pt x="101" y="1"/>
                    <a:pt x="48" y="37"/>
                    <a:pt x="41" y="111"/>
                  </a:cubicBezTo>
                  <a:cubicBezTo>
                    <a:pt x="27" y="298"/>
                    <a:pt x="1" y="485"/>
                    <a:pt x="1" y="686"/>
                  </a:cubicBezTo>
                  <a:cubicBezTo>
                    <a:pt x="8" y="773"/>
                    <a:pt x="78" y="816"/>
                    <a:pt x="148" y="816"/>
                  </a:cubicBezTo>
                  <a:cubicBezTo>
                    <a:pt x="218" y="816"/>
                    <a:pt x="289" y="773"/>
                    <a:pt x="295" y="686"/>
                  </a:cubicBezTo>
                  <a:cubicBezTo>
                    <a:pt x="309" y="485"/>
                    <a:pt x="282" y="298"/>
                    <a:pt x="268" y="111"/>
                  </a:cubicBezTo>
                  <a:cubicBezTo>
                    <a:pt x="262" y="37"/>
                    <a:pt x="208" y="1"/>
                    <a:pt x="15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37"/>
            <p:cNvSpPr/>
            <p:nvPr/>
          </p:nvSpPr>
          <p:spPr>
            <a:xfrm>
              <a:off x="800892" y="2774174"/>
              <a:ext cx="33674" cy="94514"/>
            </a:xfrm>
            <a:custGeom>
              <a:avLst/>
              <a:gdLst/>
              <a:ahLst/>
              <a:cxnLst/>
              <a:rect l="l" t="t" r="r" b="b"/>
              <a:pathLst>
                <a:path w="295" h="828" extrusionOk="0">
                  <a:moveTo>
                    <a:pt x="143" y="1"/>
                  </a:moveTo>
                  <a:cubicBezTo>
                    <a:pt x="97" y="1"/>
                    <a:pt x="54" y="31"/>
                    <a:pt x="54" y="91"/>
                  </a:cubicBezTo>
                  <a:cubicBezTo>
                    <a:pt x="41" y="291"/>
                    <a:pt x="0" y="506"/>
                    <a:pt x="14" y="707"/>
                  </a:cubicBezTo>
                  <a:cubicBezTo>
                    <a:pt x="21" y="787"/>
                    <a:pt x="81" y="827"/>
                    <a:pt x="141" y="827"/>
                  </a:cubicBezTo>
                  <a:cubicBezTo>
                    <a:pt x="201" y="827"/>
                    <a:pt x="261" y="787"/>
                    <a:pt x="268" y="707"/>
                  </a:cubicBezTo>
                  <a:cubicBezTo>
                    <a:pt x="294" y="506"/>
                    <a:pt x="255" y="291"/>
                    <a:pt x="241" y="91"/>
                  </a:cubicBezTo>
                  <a:cubicBezTo>
                    <a:pt x="235" y="31"/>
                    <a:pt x="188" y="1"/>
                    <a:pt x="143"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37"/>
            <p:cNvSpPr/>
            <p:nvPr/>
          </p:nvSpPr>
          <p:spPr>
            <a:xfrm>
              <a:off x="922118" y="2647468"/>
              <a:ext cx="39267" cy="107755"/>
            </a:xfrm>
            <a:custGeom>
              <a:avLst/>
              <a:gdLst/>
              <a:ahLst/>
              <a:cxnLst/>
              <a:rect l="l" t="t" r="r" b="b"/>
              <a:pathLst>
                <a:path w="344" h="944" extrusionOk="0">
                  <a:moveTo>
                    <a:pt x="125" y="0"/>
                  </a:moveTo>
                  <a:cubicBezTo>
                    <a:pt x="64" y="0"/>
                    <a:pt x="1" y="52"/>
                    <a:pt x="8" y="131"/>
                  </a:cubicBezTo>
                  <a:cubicBezTo>
                    <a:pt x="35" y="278"/>
                    <a:pt x="49" y="412"/>
                    <a:pt x="49" y="559"/>
                  </a:cubicBezTo>
                  <a:cubicBezTo>
                    <a:pt x="49" y="666"/>
                    <a:pt x="22" y="786"/>
                    <a:pt x="89" y="893"/>
                  </a:cubicBezTo>
                  <a:cubicBezTo>
                    <a:pt x="109" y="927"/>
                    <a:pt x="142" y="944"/>
                    <a:pt x="177" y="944"/>
                  </a:cubicBezTo>
                  <a:cubicBezTo>
                    <a:pt x="212" y="944"/>
                    <a:pt x="249" y="927"/>
                    <a:pt x="276" y="893"/>
                  </a:cubicBezTo>
                  <a:cubicBezTo>
                    <a:pt x="343" y="773"/>
                    <a:pt x="316" y="626"/>
                    <a:pt x="303" y="492"/>
                  </a:cubicBezTo>
                  <a:cubicBezTo>
                    <a:pt x="290" y="358"/>
                    <a:pt x="263" y="212"/>
                    <a:pt x="222" y="78"/>
                  </a:cubicBezTo>
                  <a:cubicBezTo>
                    <a:pt x="206" y="24"/>
                    <a:pt x="166" y="0"/>
                    <a:pt x="125"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37"/>
            <p:cNvSpPr/>
            <p:nvPr/>
          </p:nvSpPr>
          <p:spPr>
            <a:xfrm>
              <a:off x="958189" y="2869717"/>
              <a:ext cx="40066" cy="133324"/>
            </a:xfrm>
            <a:custGeom>
              <a:avLst/>
              <a:gdLst/>
              <a:ahLst/>
              <a:cxnLst/>
              <a:rect l="l" t="t" r="r" b="b"/>
              <a:pathLst>
                <a:path w="351" h="1168" extrusionOk="0">
                  <a:moveTo>
                    <a:pt x="214" y="0"/>
                  </a:moveTo>
                  <a:cubicBezTo>
                    <a:pt x="171" y="0"/>
                    <a:pt x="131" y="25"/>
                    <a:pt x="120" y="84"/>
                  </a:cubicBezTo>
                  <a:cubicBezTo>
                    <a:pt x="81" y="257"/>
                    <a:pt x="67" y="431"/>
                    <a:pt x="54" y="605"/>
                  </a:cubicBezTo>
                  <a:cubicBezTo>
                    <a:pt x="40" y="779"/>
                    <a:pt x="0" y="979"/>
                    <a:pt x="94" y="1127"/>
                  </a:cubicBezTo>
                  <a:cubicBezTo>
                    <a:pt x="107" y="1154"/>
                    <a:pt x="137" y="1167"/>
                    <a:pt x="167" y="1167"/>
                  </a:cubicBezTo>
                  <a:cubicBezTo>
                    <a:pt x="198" y="1167"/>
                    <a:pt x="228" y="1154"/>
                    <a:pt x="241" y="1127"/>
                  </a:cubicBezTo>
                  <a:cubicBezTo>
                    <a:pt x="322" y="993"/>
                    <a:pt x="295" y="833"/>
                    <a:pt x="295" y="672"/>
                  </a:cubicBezTo>
                  <a:cubicBezTo>
                    <a:pt x="295" y="498"/>
                    <a:pt x="308" y="311"/>
                    <a:pt x="334" y="137"/>
                  </a:cubicBezTo>
                  <a:cubicBezTo>
                    <a:pt x="350" y="57"/>
                    <a:pt x="279" y="0"/>
                    <a:pt x="21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7"/>
            <p:cNvSpPr/>
            <p:nvPr/>
          </p:nvSpPr>
          <p:spPr>
            <a:xfrm>
              <a:off x="1072681" y="2737875"/>
              <a:ext cx="32190" cy="84926"/>
            </a:xfrm>
            <a:custGeom>
              <a:avLst/>
              <a:gdLst/>
              <a:ahLst/>
              <a:cxnLst/>
              <a:rect l="l" t="t" r="r" b="b"/>
              <a:pathLst>
                <a:path w="282" h="744" extrusionOk="0">
                  <a:moveTo>
                    <a:pt x="141" y="1"/>
                  </a:moveTo>
                  <a:cubicBezTo>
                    <a:pt x="91" y="1"/>
                    <a:pt x="41" y="34"/>
                    <a:pt x="41" y="101"/>
                  </a:cubicBezTo>
                  <a:lnTo>
                    <a:pt x="14" y="490"/>
                  </a:lnTo>
                  <a:cubicBezTo>
                    <a:pt x="0" y="583"/>
                    <a:pt x="14" y="743"/>
                    <a:pt x="134" y="743"/>
                  </a:cubicBezTo>
                  <a:cubicBezTo>
                    <a:pt x="255" y="743"/>
                    <a:pt x="282" y="609"/>
                    <a:pt x="268" y="529"/>
                  </a:cubicBezTo>
                  <a:cubicBezTo>
                    <a:pt x="268" y="383"/>
                    <a:pt x="255" y="249"/>
                    <a:pt x="241" y="101"/>
                  </a:cubicBezTo>
                  <a:cubicBezTo>
                    <a:pt x="241" y="34"/>
                    <a:pt x="191" y="1"/>
                    <a:pt x="1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37"/>
            <p:cNvSpPr/>
            <p:nvPr/>
          </p:nvSpPr>
          <p:spPr>
            <a:xfrm>
              <a:off x="1111377" y="2974734"/>
              <a:ext cx="33217" cy="63352"/>
            </a:xfrm>
            <a:custGeom>
              <a:avLst/>
              <a:gdLst/>
              <a:ahLst/>
              <a:cxnLst/>
              <a:rect l="l" t="t" r="r" b="b"/>
              <a:pathLst>
                <a:path w="291" h="555" extrusionOk="0">
                  <a:moveTo>
                    <a:pt x="107" y="0"/>
                  </a:moveTo>
                  <a:cubicBezTo>
                    <a:pt x="80" y="0"/>
                    <a:pt x="54" y="24"/>
                    <a:pt x="62" y="59"/>
                  </a:cubicBezTo>
                  <a:cubicBezTo>
                    <a:pt x="76" y="113"/>
                    <a:pt x="89" y="180"/>
                    <a:pt x="76" y="247"/>
                  </a:cubicBezTo>
                  <a:cubicBezTo>
                    <a:pt x="62" y="314"/>
                    <a:pt x="23" y="354"/>
                    <a:pt x="9" y="421"/>
                  </a:cubicBezTo>
                  <a:cubicBezTo>
                    <a:pt x="1" y="499"/>
                    <a:pt x="60" y="555"/>
                    <a:pt x="121" y="555"/>
                  </a:cubicBezTo>
                  <a:cubicBezTo>
                    <a:pt x="153" y="555"/>
                    <a:pt x="187" y="539"/>
                    <a:pt x="210" y="501"/>
                  </a:cubicBezTo>
                  <a:cubicBezTo>
                    <a:pt x="290" y="368"/>
                    <a:pt x="223" y="140"/>
                    <a:pt x="143" y="20"/>
                  </a:cubicBezTo>
                  <a:cubicBezTo>
                    <a:pt x="134" y="6"/>
                    <a:pt x="120" y="0"/>
                    <a:pt x="107"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37"/>
            <p:cNvSpPr/>
            <p:nvPr/>
          </p:nvSpPr>
          <p:spPr>
            <a:xfrm>
              <a:off x="606952" y="2905902"/>
              <a:ext cx="30706" cy="76821"/>
            </a:xfrm>
            <a:custGeom>
              <a:avLst/>
              <a:gdLst/>
              <a:ahLst/>
              <a:cxnLst/>
              <a:rect l="l" t="t" r="r" b="b"/>
              <a:pathLst>
                <a:path w="269" h="673" extrusionOk="0">
                  <a:moveTo>
                    <a:pt x="135" y="0"/>
                  </a:moveTo>
                  <a:cubicBezTo>
                    <a:pt x="91" y="0"/>
                    <a:pt x="47" y="34"/>
                    <a:pt x="41" y="101"/>
                  </a:cubicBezTo>
                  <a:cubicBezTo>
                    <a:pt x="28" y="248"/>
                    <a:pt x="1" y="395"/>
                    <a:pt x="14" y="543"/>
                  </a:cubicBezTo>
                  <a:cubicBezTo>
                    <a:pt x="14" y="596"/>
                    <a:pt x="28" y="636"/>
                    <a:pt x="67" y="662"/>
                  </a:cubicBezTo>
                  <a:cubicBezTo>
                    <a:pt x="94" y="669"/>
                    <a:pt x="114" y="673"/>
                    <a:pt x="134" y="673"/>
                  </a:cubicBezTo>
                  <a:cubicBezTo>
                    <a:pt x="154" y="673"/>
                    <a:pt x="174" y="669"/>
                    <a:pt x="201" y="662"/>
                  </a:cubicBezTo>
                  <a:cubicBezTo>
                    <a:pt x="242" y="636"/>
                    <a:pt x="255" y="596"/>
                    <a:pt x="255" y="543"/>
                  </a:cubicBezTo>
                  <a:cubicBezTo>
                    <a:pt x="268" y="395"/>
                    <a:pt x="242" y="248"/>
                    <a:pt x="228" y="101"/>
                  </a:cubicBezTo>
                  <a:cubicBezTo>
                    <a:pt x="221" y="34"/>
                    <a:pt x="178" y="0"/>
                    <a:pt x="135"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37"/>
            <p:cNvSpPr/>
            <p:nvPr/>
          </p:nvSpPr>
          <p:spPr>
            <a:xfrm>
              <a:off x="1529620" y="2815838"/>
              <a:ext cx="62325" cy="115403"/>
            </a:xfrm>
            <a:custGeom>
              <a:avLst/>
              <a:gdLst/>
              <a:ahLst/>
              <a:cxnLst/>
              <a:rect l="l" t="t" r="r" b="b"/>
              <a:pathLst>
                <a:path w="546" h="1011" extrusionOk="0">
                  <a:moveTo>
                    <a:pt x="106" y="0"/>
                  </a:moveTo>
                  <a:cubicBezTo>
                    <a:pt x="52" y="0"/>
                    <a:pt x="1" y="57"/>
                    <a:pt x="10" y="114"/>
                  </a:cubicBezTo>
                  <a:cubicBezTo>
                    <a:pt x="51" y="274"/>
                    <a:pt x="77" y="435"/>
                    <a:pt x="104" y="582"/>
                  </a:cubicBezTo>
                  <a:cubicBezTo>
                    <a:pt x="144" y="729"/>
                    <a:pt x="144" y="957"/>
                    <a:pt x="318" y="1010"/>
                  </a:cubicBezTo>
                  <a:cubicBezTo>
                    <a:pt x="358" y="1010"/>
                    <a:pt x="411" y="1010"/>
                    <a:pt x="438" y="970"/>
                  </a:cubicBezTo>
                  <a:cubicBezTo>
                    <a:pt x="545" y="823"/>
                    <a:pt x="425" y="622"/>
                    <a:pt x="372" y="462"/>
                  </a:cubicBezTo>
                  <a:cubicBezTo>
                    <a:pt x="318" y="315"/>
                    <a:pt x="265" y="154"/>
                    <a:pt x="171" y="33"/>
                  </a:cubicBezTo>
                  <a:cubicBezTo>
                    <a:pt x="151" y="10"/>
                    <a:pt x="128" y="0"/>
                    <a:pt x="10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37"/>
            <p:cNvSpPr/>
            <p:nvPr/>
          </p:nvSpPr>
          <p:spPr>
            <a:xfrm>
              <a:off x="1619227" y="2702146"/>
              <a:ext cx="50567" cy="104902"/>
            </a:xfrm>
            <a:custGeom>
              <a:avLst/>
              <a:gdLst/>
              <a:ahLst/>
              <a:cxnLst/>
              <a:rect l="l" t="t" r="r" b="b"/>
              <a:pathLst>
                <a:path w="443" h="919" extrusionOk="0">
                  <a:moveTo>
                    <a:pt x="175" y="0"/>
                  </a:moveTo>
                  <a:cubicBezTo>
                    <a:pt x="128" y="0"/>
                    <a:pt x="82" y="27"/>
                    <a:pt x="68" y="80"/>
                  </a:cubicBezTo>
                  <a:cubicBezTo>
                    <a:pt x="1" y="307"/>
                    <a:pt x="1" y="562"/>
                    <a:pt x="42" y="789"/>
                  </a:cubicBezTo>
                  <a:cubicBezTo>
                    <a:pt x="57" y="879"/>
                    <a:pt x="128" y="919"/>
                    <a:pt x="203" y="919"/>
                  </a:cubicBezTo>
                  <a:cubicBezTo>
                    <a:pt x="318" y="919"/>
                    <a:pt x="443" y="827"/>
                    <a:pt x="402" y="682"/>
                  </a:cubicBezTo>
                  <a:cubicBezTo>
                    <a:pt x="349" y="482"/>
                    <a:pt x="336" y="280"/>
                    <a:pt x="282" y="80"/>
                  </a:cubicBezTo>
                  <a:cubicBezTo>
                    <a:pt x="269" y="27"/>
                    <a:pt x="222" y="0"/>
                    <a:pt x="175"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37"/>
            <p:cNvSpPr/>
            <p:nvPr/>
          </p:nvSpPr>
          <p:spPr>
            <a:xfrm>
              <a:off x="1642742" y="2955900"/>
              <a:ext cx="45431" cy="94172"/>
            </a:xfrm>
            <a:custGeom>
              <a:avLst/>
              <a:gdLst/>
              <a:ahLst/>
              <a:cxnLst/>
              <a:rect l="l" t="t" r="r" b="b"/>
              <a:pathLst>
                <a:path w="398" h="825" extrusionOk="0">
                  <a:moveTo>
                    <a:pt x="88" y="0"/>
                  </a:moveTo>
                  <a:cubicBezTo>
                    <a:pt x="44" y="0"/>
                    <a:pt x="1" y="33"/>
                    <a:pt x="9" y="91"/>
                  </a:cubicBezTo>
                  <a:cubicBezTo>
                    <a:pt x="9" y="198"/>
                    <a:pt x="23" y="319"/>
                    <a:pt x="36" y="426"/>
                  </a:cubicBezTo>
                  <a:cubicBezTo>
                    <a:pt x="50" y="533"/>
                    <a:pt x="23" y="679"/>
                    <a:pt x="89" y="759"/>
                  </a:cubicBezTo>
                  <a:cubicBezTo>
                    <a:pt x="124" y="801"/>
                    <a:pt x="170" y="825"/>
                    <a:pt x="215" y="825"/>
                  </a:cubicBezTo>
                  <a:cubicBezTo>
                    <a:pt x="257" y="825"/>
                    <a:pt x="298" y="805"/>
                    <a:pt x="330" y="759"/>
                  </a:cubicBezTo>
                  <a:cubicBezTo>
                    <a:pt x="397" y="652"/>
                    <a:pt x="344" y="506"/>
                    <a:pt x="317" y="399"/>
                  </a:cubicBezTo>
                  <a:cubicBezTo>
                    <a:pt x="276" y="265"/>
                    <a:pt x="223" y="144"/>
                    <a:pt x="157" y="37"/>
                  </a:cubicBezTo>
                  <a:cubicBezTo>
                    <a:pt x="141" y="12"/>
                    <a:pt x="115" y="0"/>
                    <a:pt x="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7"/>
            <p:cNvSpPr/>
            <p:nvPr/>
          </p:nvSpPr>
          <p:spPr>
            <a:xfrm>
              <a:off x="1801067" y="2891634"/>
              <a:ext cx="46458" cy="106271"/>
            </a:xfrm>
            <a:custGeom>
              <a:avLst/>
              <a:gdLst/>
              <a:ahLst/>
              <a:cxnLst/>
              <a:rect l="l" t="t" r="r" b="b"/>
              <a:pathLst>
                <a:path w="407" h="931" extrusionOk="0">
                  <a:moveTo>
                    <a:pt x="98" y="0"/>
                  </a:moveTo>
                  <a:cubicBezTo>
                    <a:pt x="48" y="0"/>
                    <a:pt x="0" y="34"/>
                    <a:pt x="0" y="106"/>
                  </a:cubicBezTo>
                  <a:cubicBezTo>
                    <a:pt x="0" y="333"/>
                    <a:pt x="0" y="587"/>
                    <a:pt x="67" y="814"/>
                  </a:cubicBezTo>
                  <a:cubicBezTo>
                    <a:pt x="94" y="895"/>
                    <a:pt x="158" y="931"/>
                    <a:pt x="221" y="931"/>
                  </a:cubicBezTo>
                  <a:cubicBezTo>
                    <a:pt x="315" y="931"/>
                    <a:pt x="407" y="854"/>
                    <a:pt x="375" y="734"/>
                  </a:cubicBezTo>
                  <a:cubicBezTo>
                    <a:pt x="334" y="507"/>
                    <a:pt x="214" y="333"/>
                    <a:pt x="214" y="106"/>
                  </a:cubicBezTo>
                  <a:cubicBezTo>
                    <a:pt x="207" y="37"/>
                    <a:pt x="151" y="0"/>
                    <a:pt x="9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37"/>
            <p:cNvSpPr/>
            <p:nvPr/>
          </p:nvSpPr>
          <p:spPr>
            <a:xfrm>
              <a:off x="1782689" y="2611625"/>
              <a:ext cx="50225" cy="122709"/>
            </a:xfrm>
            <a:custGeom>
              <a:avLst/>
              <a:gdLst/>
              <a:ahLst/>
              <a:cxnLst/>
              <a:rect l="l" t="t" r="r" b="b"/>
              <a:pathLst>
                <a:path w="440" h="1075" extrusionOk="0">
                  <a:moveTo>
                    <a:pt x="141" y="0"/>
                  </a:moveTo>
                  <a:cubicBezTo>
                    <a:pt x="87" y="0"/>
                    <a:pt x="34" y="37"/>
                    <a:pt x="27" y="110"/>
                  </a:cubicBezTo>
                  <a:cubicBezTo>
                    <a:pt x="1" y="392"/>
                    <a:pt x="27" y="672"/>
                    <a:pt x="81" y="954"/>
                  </a:cubicBezTo>
                  <a:cubicBezTo>
                    <a:pt x="102" y="1038"/>
                    <a:pt x="165" y="1075"/>
                    <a:pt x="231" y="1075"/>
                  </a:cubicBezTo>
                  <a:cubicBezTo>
                    <a:pt x="332" y="1075"/>
                    <a:pt x="439" y="989"/>
                    <a:pt x="415" y="859"/>
                  </a:cubicBezTo>
                  <a:cubicBezTo>
                    <a:pt x="361" y="606"/>
                    <a:pt x="295" y="365"/>
                    <a:pt x="254" y="110"/>
                  </a:cubicBezTo>
                  <a:cubicBezTo>
                    <a:pt x="248" y="37"/>
                    <a:pt x="194" y="0"/>
                    <a:pt x="14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37"/>
            <p:cNvSpPr/>
            <p:nvPr/>
          </p:nvSpPr>
          <p:spPr>
            <a:xfrm>
              <a:off x="1939872" y="2686279"/>
              <a:ext cx="54791" cy="149533"/>
            </a:xfrm>
            <a:custGeom>
              <a:avLst/>
              <a:gdLst/>
              <a:ahLst/>
              <a:cxnLst/>
              <a:rect l="l" t="t" r="r" b="b"/>
              <a:pathLst>
                <a:path w="480" h="1310" extrusionOk="0">
                  <a:moveTo>
                    <a:pt x="183" y="1"/>
                  </a:moveTo>
                  <a:cubicBezTo>
                    <a:pt x="107" y="1"/>
                    <a:pt x="25" y="69"/>
                    <a:pt x="42" y="166"/>
                  </a:cubicBezTo>
                  <a:cubicBezTo>
                    <a:pt x="95" y="487"/>
                    <a:pt x="1" y="847"/>
                    <a:pt x="95" y="1168"/>
                  </a:cubicBezTo>
                  <a:cubicBezTo>
                    <a:pt x="122" y="1266"/>
                    <a:pt x="193" y="1309"/>
                    <a:pt x="266" y="1309"/>
                  </a:cubicBezTo>
                  <a:cubicBezTo>
                    <a:pt x="372" y="1309"/>
                    <a:pt x="480" y="1218"/>
                    <a:pt x="456" y="1075"/>
                  </a:cubicBezTo>
                  <a:cubicBezTo>
                    <a:pt x="402" y="740"/>
                    <a:pt x="363" y="419"/>
                    <a:pt x="295" y="98"/>
                  </a:cubicBezTo>
                  <a:cubicBezTo>
                    <a:pt x="280" y="30"/>
                    <a:pt x="232" y="1"/>
                    <a:pt x="183"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37"/>
            <p:cNvSpPr/>
            <p:nvPr/>
          </p:nvSpPr>
          <p:spPr>
            <a:xfrm>
              <a:off x="1993408" y="2458323"/>
              <a:ext cx="42919" cy="97596"/>
            </a:xfrm>
            <a:custGeom>
              <a:avLst/>
              <a:gdLst/>
              <a:ahLst/>
              <a:cxnLst/>
              <a:rect l="l" t="t" r="r" b="b"/>
              <a:pathLst>
                <a:path w="376" h="855" extrusionOk="0">
                  <a:moveTo>
                    <a:pt x="124" y="0"/>
                  </a:moveTo>
                  <a:cubicBezTo>
                    <a:pt x="72" y="0"/>
                    <a:pt x="20" y="37"/>
                    <a:pt x="13" y="116"/>
                  </a:cubicBezTo>
                  <a:cubicBezTo>
                    <a:pt x="1" y="210"/>
                    <a:pt x="1" y="317"/>
                    <a:pt x="1" y="424"/>
                  </a:cubicBezTo>
                  <a:cubicBezTo>
                    <a:pt x="13" y="517"/>
                    <a:pt x="1" y="624"/>
                    <a:pt x="27" y="731"/>
                  </a:cubicBezTo>
                  <a:cubicBezTo>
                    <a:pt x="44" y="818"/>
                    <a:pt x="104" y="854"/>
                    <a:pt x="167" y="854"/>
                  </a:cubicBezTo>
                  <a:cubicBezTo>
                    <a:pt x="250" y="854"/>
                    <a:pt x="340" y="790"/>
                    <a:pt x="348" y="691"/>
                  </a:cubicBezTo>
                  <a:cubicBezTo>
                    <a:pt x="375" y="504"/>
                    <a:pt x="268" y="303"/>
                    <a:pt x="241" y="116"/>
                  </a:cubicBezTo>
                  <a:cubicBezTo>
                    <a:pt x="234" y="41"/>
                    <a:pt x="178" y="0"/>
                    <a:pt x="12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37"/>
            <p:cNvSpPr/>
            <p:nvPr/>
          </p:nvSpPr>
          <p:spPr>
            <a:xfrm>
              <a:off x="2115547" y="2630574"/>
              <a:ext cx="62667" cy="136749"/>
            </a:xfrm>
            <a:custGeom>
              <a:avLst/>
              <a:gdLst/>
              <a:ahLst/>
              <a:cxnLst/>
              <a:rect l="l" t="t" r="r" b="b"/>
              <a:pathLst>
                <a:path w="549" h="1198" extrusionOk="0">
                  <a:moveTo>
                    <a:pt x="163" y="0"/>
                  </a:moveTo>
                  <a:cubicBezTo>
                    <a:pt x="84" y="0"/>
                    <a:pt x="1" y="70"/>
                    <a:pt x="27" y="158"/>
                  </a:cubicBezTo>
                  <a:cubicBezTo>
                    <a:pt x="67" y="319"/>
                    <a:pt x="108" y="467"/>
                    <a:pt x="134" y="627"/>
                  </a:cubicBezTo>
                  <a:cubicBezTo>
                    <a:pt x="161" y="774"/>
                    <a:pt x="121" y="948"/>
                    <a:pt x="188" y="1082"/>
                  </a:cubicBezTo>
                  <a:cubicBezTo>
                    <a:pt x="215" y="1157"/>
                    <a:pt x="278" y="1197"/>
                    <a:pt x="339" y="1197"/>
                  </a:cubicBezTo>
                  <a:cubicBezTo>
                    <a:pt x="398" y="1197"/>
                    <a:pt x="456" y="1160"/>
                    <a:pt x="482" y="1082"/>
                  </a:cubicBezTo>
                  <a:cubicBezTo>
                    <a:pt x="549" y="934"/>
                    <a:pt x="495" y="761"/>
                    <a:pt x="468" y="613"/>
                  </a:cubicBezTo>
                  <a:cubicBezTo>
                    <a:pt x="429" y="413"/>
                    <a:pt x="349" y="239"/>
                    <a:pt x="268" y="65"/>
                  </a:cubicBezTo>
                  <a:cubicBezTo>
                    <a:pt x="245" y="19"/>
                    <a:pt x="205" y="0"/>
                    <a:pt x="163"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7"/>
            <p:cNvSpPr/>
            <p:nvPr/>
          </p:nvSpPr>
          <p:spPr>
            <a:xfrm>
              <a:off x="2154016" y="2459579"/>
              <a:ext cx="47143" cy="99422"/>
            </a:xfrm>
            <a:custGeom>
              <a:avLst/>
              <a:gdLst/>
              <a:ahLst/>
              <a:cxnLst/>
              <a:rect l="l" t="t" r="r" b="b"/>
              <a:pathLst>
                <a:path w="413" h="871" extrusionOk="0">
                  <a:moveTo>
                    <a:pt x="119" y="0"/>
                  </a:moveTo>
                  <a:cubicBezTo>
                    <a:pt x="58" y="0"/>
                    <a:pt x="1" y="52"/>
                    <a:pt x="24" y="131"/>
                  </a:cubicBezTo>
                  <a:cubicBezTo>
                    <a:pt x="51" y="252"/>
                    <a:pt x="78" y="359"/>
                    <a:pt x="92" y="479"/>
                  </a:cubicBezTo>
                  <a:cubicBezTo>
                    <a:pt x="105" y="613"/>
                    <a:pt x="65" y="747"/>
                    <a:pt x="172" y="841"/>
                  </a:cubicBezTo>
                  <a:cubicBezTo>
                    <a:pt x="192" y="861"/>
                    <a:pt x="215" y="871"/>
                    <a:pt x="240" y="871"/>
                  </a:cubicBezTo>
                  <a:cubicBezTo>
                    <a:pt x="265" y="871"/>
                    <a:pt x="292" y="861"/>
                    <a:pt x="319" y="841"/>
                  </a:cubicBezTo>
                  <a:cubicBezTo>
                    <a:pt x="413" y="747"/>
                    <a:pt x="386" y="627"/>
                    <a:pt x="359" y="493"/>
                  </a:cubicBezTo>
                  <a:cubicBezTo>
                    <a:pt x="333" y="345"/>
                    <a:pt x="279" y="212"/>
                    <a:pt x="226" y="78"/>
                  </a:cubicBezTo>
                  <a:cubicBezTo>
                    <a:pt x="204" y="24"/>
                    <a:pt x="161" y="0"/>
                    <a:pt x="11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37"/>
            <p:cNvSpPr/>
            <p:nvPr/>
          </p:nvSpPr>
          <p:spPr>
            <a:xfrm>
              <a:off x="1452798" y="3118791"/>
              <a:ext cx="50567" cy="71913"/>
            </a:xfrm>
            <a:custGeom>
              <a:avLst/>
              <a:gdLst/>
              <a:ahLst/>
              <a:cxnLst/>
              <a:rect l="l" t="t" r="r" b="b"/>
              <a:pathLst>
                <a:path w="443" h="630" extrusionOk="0">
                  <a:moveTo>
                    <a:pt x="166" y="1"/>
                  </a:moveTo>
                  <a:cubicBezTo>
                    <a:pt x="74" y="1"/>
                    <a:pt x="0" y="121"/>
                    <a:pt x="82" y="202"/>
                  </a:cubicBezTo>
                  <a:cubicBezTo>
                    <a:pt x="148" y="283"/>
                    <a:pt x="148" y="363"/>
                    <a:pt x="162" y="456"/>
                  </a:cubicBezTo>
                  <a:cubicBezTo>
                    <a:pt x="162" y="534"/>
                    <a:pt x="207" y="630"/>
                    <a:pt x="284" y="630"/>
                  </a:cubicBezTo>
                  <a:cubicBezTo>
                    <a:pt x="300" y="630"/>
                    <a:pt x="317" y="626"/>
                    <a:pt x="335" y="617"/>
                  </a:cubicBezTo>
                  <a:cubicBezTo>
                    <a:pt x="442" y="563"/>
                    <a:pt x="429" y="390"/>
                    <a:pt x="403" y="296"/>
                  </a:cubicBezTo>
                  <a:cubicBezTo>
                    <a:pt x="376" y="202"/>
                    <a:pt x="322" y="108"/>
                    <a:pt x="255" y="42"/>
                  </a:cubicBezTo>
                  <a:cubicBezTo>
                    <a:pt x="226" y="13"/>
                    <a:pt x="195" y="1"/>
                    <a:pt x="16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37"/>
            <p:cNvSpPr/>
            <p:nvPr/>
          </p:nvSpPr>
          <p:spPr>
            <a:xfrm>
              <a:off x="1537496" y="3460325"/>
              <a:ext cx="52964" cy="121681"/>
            </a:xfrm>
            <a:custGeom>
              <a:avLst/>
              <a:gdLst/>
              <a:ahLst/>
              <a:cxnLst/>
              <a:rect l="l" t="t" r="r" b="b"/>
              <a:pathLst>
                <a:path w="464" h="1066" extrusionOk="0">
                  <a:moveTo>
                    <a:pt x="159" y="0"/>
                  </a:moveTo>
                  <a:cubicBezTo>
                    <a:pt x="81" y="0"/>
                    <a:pt x="0" y="65"/>
                    <a:pt x="35" y="153"/>
                  </a:cubicBezTo>
                  <a:cubicBezTo>
                    <a:pt x="89" y="287"/>
                    <a:pt x="115" y="421"/>
                    <a:pt x="115" y="567"/>
                  </a:cubicBezTo>
                  <a:cubicBezTo>
                    <a:pt x="128" y="688"/>
                    <a:pt x="89" y="835"/>
                    <a:pt x="128" y="956"/>
                  </a:cubicBezTo>
                  <a:cubicBezTo>
                    <a:pt x="149" y="1029"/>
                    <a:pt x="212" y="1066"/>
                    <a:pt x="276" y="1066"/>
                  </a:cubicBezTo>
                  <a:cubicBezTo>
                    <a:pt x="339" y="1066"/>
                    <a:pt x="403" y="1029"/>
                    <a:pt x="423" y="956"/>
                  </a:cubicBezTo>
                  <a:cubicBezTo>
                    <a:pt x="463" y="822"/>
                    <a:pt x="437" y="661"/>
                    <a:pt x="410" y="528"/>
                  </a:cubicBezTo>
                  <a:cubicBezTo>
                    <a:pt x="383" y="367"/>
                    <a:pt x="342" y="207"/>
                    <a:pt x="262" y="59"/>
                  </a:cubicBezTo>
                  <a:cubicBezTo>
                    <a:pt x="239" y="18"/>
                    <a:pt x="199" y="0"/>
                    <a:pt x="15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37"/>
            <p:cNvSpPr/>
            <p:nvPr/>
          </p:nvSpPr>
          <p:spPr>
            <a:xfrm>
              <a:off x="1669681" y="3463978"/>
              <a:ext cx="50225" cy="115403"/>
            </a:xfrm>
            <a:custGeom>
              <a:avLst/>
              <a:gdLst/>
              <a:ahLst/>
              <a:cxnLst/>
              <a:rect l="l" t="t" r="r" b="b"/>
              <a:pathLst>
                <a:path w="440" h="1011" extrusionOk="0">
                  <a:moveTo>
                    <a:pt x="267" y="1"/>
                  </a:moveTo>
                  <a:cubicBezTo>
                    <a:pt x="211" y="1"/>
                    <a:pt x="156" y="33"/>
                    <a:pt x="135" y="107"/>
                  </a:cubicBezTo>
                  <a:cubicBezTo>
                    <a:pt x="81" y="348"/>
                    <a:pt x="1" y="736"/>
                    <a:pt x="161" y="951"/>
                  </a:cubicBezTo>
                  <a:cubicBezTo>
                    <a:pt x="192" y="988"/>
                    <a:pt x="244" y="1011"/>
                    <a:pt x="293" y="1011"/>
                  </a:cubicBezTo>
                  <a:cubicBezTo>
                    <a:pt x="348" y="1011"/>
                    <a:pt x="401" y="981"/>
                    <a:pt x="415" y="910"/>
                  </a:cubicBezTo>
                  <a:cubicBezTo>
                    <a:pt x="429" y="803"/>
                    <a:pt x="402" y="710"/>
                    <a:pt x="388" y="603"/>
                  </a:cubicBezTo>
                  <a:cubicBezTo>
                    <a:pt x="375" y="455"/>
                    <a:pt x="388" y="321"/>
                    <a:pt x="415" y="188"/>
                  </a:cubicBezTo>
                  <a:cubicBezTo>
                    <a:pt x="439" y="75"/>
                    <a:pt x="352" y="1"/>
                    <a:pt x="26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37"/>
            <p:cNvSpPr/>
            <p:nvPr/>
          </p:nvSpPr>
          <p:spPr>
            <a:xfrm>
              <a:off x="1602105" y="3689765"/>
              <a:ext cx="47828" cy="113234"/>
            </a:xfrm>
            <a:custGeom>
              <a:avLst/>
              <a:gdLst/>
              <a:ahLst/>
              <a:cxnLst/>
              <a:rect l="l" t="t" r="r" b="b"/>
              <a:pathLst>
                <a:path w="419" h="992" extrusionOk="0">
                  <a:moveTo>
                    <a:pt x="145" y="0"/>
                  </a:moveTo>
                  <a:cubicBezTo>
                    <a:pt x="74" y="0"/>
                    <a:pt x="1" y="60"/>
                    <a:pt x="17" y="150"/>
                  </a:cubicBezTo>
                  <a:cubicBezTo>
                    <a:pt x="58" y="403"/>
                    <a:pt x="4" y="751"/>
                    <a:pt x="165" y="952"/>
                  </a:cubicBezTo>
                  <a:cubicBezTo>
                    <a:pt x="187" y="980"/>
                    <a:pt x="219" y="991"/>
                    <a:pt x="252" y="991"/>
                  </a:cubicBezTo>
                  <a:cubicBezTo>
                    <a:pt x="316" y="991"/>
                    <a:pt x="383" y="947"/>
                    <a:pt x="392" y="885"/>
                  </a:cubicBezTo>
                  <a:cubicBezTo>
                    <a:pt x="418" y="765"/>
                    <a:pt x="379" y="658"/>
                    <a:pt x="352" y="537"/>
                  </a:cubicBezTo>
                  <a:cubicBezTo>
                    <a:pt x="325" y="376"/>
                    <a:pt x="299" y="230"/>
                    <a:pt x="258" y="82"/>
                  </a:cubicBezTo>
                  <a:cubicBezTo>
                    <a:pt x="237" y="25"/>
                    <a:pt x="191" y="0"/>
                    <a:pt x="145"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37"/>
            <p:cNvSpPr/>
            <p:nvPr/>
          </p:nvSpPr>
          <p:spPr>
            <a:xfrm>
              <a:off x="1811682" y="3490232"/>
              <a:ext cx="44175" cy="114490"/>
            </a:xfrm>
            <a:custGeom>
              <a:avLst/>
              <a:gdLst/>
              <a:ahLst/>
              <a:cxnLst/>
              <a:rect l="l" t="t" r="r" b="b"/>
              <a:pathLst>
                <a:path w="387" h="1003" extrusionOk="0">
                  <a:moveTo>
                    <a:pt x="135" y="1"/>
                  </a:moveTo>
                  <a:cubicBezTo>
                    <a:pt x="78" y="1"/>
                    <a:pt x="19" y="52"/>
                    <a:pt x="27" y="132"/>
                  </a:cubicBezTo>
                  <a:cubicBezTo>
                    <a:pt x="68" y="346"/>
                    <a:pt x="27" y="600"/>
                    <a:pt x="14" y="814"/>
                  </a:cubicBezTo>
                  <a:cubicBezTo>
                    <a:pt x="0" y="894"/>
                    <a:pt x="68" y="961"/>
                    <a:pt x="134" y="988"/>
                  </a:cubicBezTo>
                  <a:cubicBezTo>
                    <a:pt x="149" y="998"/>
                    <a:pt x="167" y="1002"/>
                    <a:pt x="184" y="1002"/>
                  </a:cubicBezTo>
                  <a:cubicBezTo>
                    <a:pt x="207" y="1002"/>
                    <a:pt x="229" y="996"/>
                    <a:pt x="250" y="985"/>
                  </a:cubicBezTo>
                  <a:lnTo>
                    <a:pt x="250" y="985"/>
                  </a:lnTo>
                  <a:cubicBezTo>
                    <a:pt x="247" y="986"/>
                    <a:pt x="244" y="987"/>
                    <a:pt x="241" y="988"/>
                  </a:cubicBezTo>
                  <a:cubicBezTo>
                    <a:pt x="246" y="986"/>
                    <a:pt x="251" y="984"/>
                    <a:pt x="255" y="982"/>
                  </a:cubicBezTo>
                  <a:lnTo>
                    <a:pt x="255" y="982"/>
                  </a:lnTo>
                  <a:cubicBezTo>
                    <a:pt x="254" y="983"/>
                    <a:pt x="252" y="984"/>
                    <a:pt x="250" y="985"/>
                  </a:cubicBezTo>
                  <a:lnTo>
                    <a:pt x="250" y="985"/>
                  </a:lnTo>
                  <a:cubicBezTo>
                    <a:pt x="262" y="980"/>
                    <a:pt x="269" y="976"/>
                    <a:pt x="273" y="973"/>
                  </a:cubicBezTo>
                  <a:lnTo>
                    <a:pt x="273" y="973"/>
                  </a:lnTo>
                  <a:cubicBezTo>
                    <a:pt x="267" y="976"/>
                    <a:pt x="261" y="979"/>
                    <a:pt x="255" y="982"/>
                  </a:cubicBezTo>
                  <a:lnTo>
                    <a:pt x="255" y="982"/>
                  </a:lnTo>
                  <a:cubicBezTo>
                    <a:pt x="260" y="979"/>
                    <a:pt x="264" y="977"/>
                    <a:pt x="268" y="974"/>
                  </a:cubicBezTo>
                  <a:cubicBezTo>
                    <a:pt x="272" y="970"/>
                    <a:pt x="275" y="969"/>
                    <a:pt x="276" y="969"/>
                  </a:cubicBezTo>
                  <a:cubicBezTo>
                    <a:pt x="277" y="969"/>
                    <a:pt x="276" y="970"/>
                    <a:pt x="273" y="973"/>
                  </a:cubicBezTo>
                  <a:lnTo>
                    <a:pt x="273" y="973"/>
                  </a:lnTo>
                  <a:cubicBezTo>
                    <a:pt x="331" y="940"/>
                    <a:pt x="387" y="881"/>
                    <a:pt x="375" y="814"/>
                  </a:cubicBezTo>
                  <a:cubicBezTo>
                    <a:pt x="335" y="560"/>
                    <a:pt x="308" y="319"/>
                    <a:pt x="228" y="78"/>
                  </a:cubicBezTo>
                  <a:cubicBezTo>
                    <a:pt x="212" y="24"/>
                    <a:pt x="174" y="1"/>
                    <a:pt x="1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37"/>
            <p:cNvSpPr/>
            <p:nvPr/>
          </p:nvSpPr>
          <p:spPr>
            <a:xfrm>
              <a:off x="1802551" y="3286247"/>
              <a:ext cx="42805" cy="80931"/>
            </a:xfrm>
            <a:custGeom>
              <a:avLst/>
              <a:gdLst/>
              <a:ahLst/>
              <a:cxnLst/>
              <a:rect l="l" t="t" r="r" b="b"/>
              <a:pathLst>
                <a:path w="375" h="709" extrusionOk="0">
                  <a:moveTo>
                    <a:pt x="154" y="1"/>
                  </a:moveTo>
                  <a:cubicBezTo>
                    <a:pt x="78" y="1"/>
                    <a:pt x="1" y="65"/>
                    <a:pt x="27" y="153"/>
                  </a:cubicBezTo>
                  <a:cubicBezTo>
                    <a:pt x="54" y="220"/>
                    <a:pt x="67" y="287"/>
                    <a:pt x="67" y="353"/>
                  </a:cubicBezTo>
                  <a:cubicBezTo>
                    <a:pt x="67" y="448"/>
                    <a:pt x="54" y="528"/>
                    <a:pt x="80" y="608"/>
                  </a:cubicBezTo>
                  <a:cubicBezTo>
                    <a:pt x="101" y="675"/>
                    <a:pt x="158" y="708"/>
                    <a:pt x="214" y="708"/>
                  </a:cubicBezTo>
                  <a:cubicBezTo>
                    <a:pt x="271" y="708"/>
                    <a:pt x="328" y="675"/>
                    <a:pt x="348" y="608"/>
                  </a:cubicBezTo>
                  <a:cubicBezTo>
                    <a:pt x="375" y="514"/>
                    <a:pt x="348" y="407"/>
                    <a:pt x="335" y="314"/>
                  </a:cubicBezTo>
                  <a:cubicBezTo>
                    <a:pt x="335" y="234"/>
                    <a:pt x="308" y="139"/>
                    <a:pt x="255" y="59"/>
                  </a:cubicBezTo>
                  <a:cubicBezTo>
                    <a:pt x="232" y="18"/>
                    <a:pt x="193" y="1"/>
                    <a:pt x="15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37"/>
            <p:cNvSpPr/>
            <p:nvPr/>
          </p:nvSpPr>
          <p:spPr>
            <a:xfrm>
              <a:off x="1942954" y="3334190"/>
              <a:ext cx="52051" cy="119741"/>
            </a:xfrm>
            <a:custGeom>
              <a:avLst/>
              <a:gdLst/>
              <a:ahLst/>
              <a:cxnLst/>
              <a:rect l="l" t="t" r="r" b="b"/>
              <a:pathLst>
                <a:path w="456" h="1049" extrusionOk="0">
                  <a:moveTo>
                    <a:pt x="202" y="0"/>
                  </a:moveTo>
                  <a:cubicBezTo>
                    <a:pt x="145" y="0"/>
                    <a:pt x="88" y="40"/>
                    <a:pt x="81" y="121"/>
                  </a:cubicBezTo>
                  <a:cubicBezTo>
                    <a:pt x="54" y="375"/>
                    <a:pt x="1" y="682"/>
                    <a:pt x="81" y="923"/>
                  </a:cubicBezTo>
                  <a:cubicBezTo>
                    <a:pt x="95" y="977"/>
                    <a:pt x="134" y="1030"/>
                    <a:pt x="202" y="1044"/>
                  </a:cubicBezTo>
                  <a:cubicBezTo>
                    <a:pt x="215" y="1047"/>
                    <a:pt x="229" y="1049"/>
                    <a:pt x="243" y="1049"/>
                  </a:cubicBezTo>
                  <a:cubicBezTo>
                    <a:pt x="287" y="1049"/>
                    <a:pt x="332" y="1034"/>
                    <a:pt x="362" y="1004"/>
                  </a:cubicBezTo>
                  <a:cubicBezTo>
                    <a:pt x="455" y="896"/>
                    <a:pt x="389" y="763"/>
                    <a:pt x="375" y="629"/>
                  </a:cubicBezTo>
                  <a:cubicBezTo>
                    <a:pt x="348" y="468"/>
                    <a:pt x="336" y="295"/>
                    <a:pt x="322" y="121"/>
                  </a:cubicBezTo>
                  <a:cubicBezTo>
                    <a:pt x="315" y="40"/>
                    <a:pt x="259" y="0"/>
                    <a:pt x="20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37"/>
            <p:cNvSpPr/>
            <p:nvPr/>
          </p:nvSpPr>
          <p:spPr>
            <a:xfrm>
              <a:off x="2025370" y="3171185"/>
              <a:ext cx="48170" cy="109810"/>
            </a:xfrm>
            <a:custGeom>
              <a:avLst/>
              <a:gdLst/>
              <a:ahLst/>
              <a:cxnLst/>
              <a:rect l="l" t="t" r="r" b="b"/>
              <a:pathLst>
                <a:path w="422" h="962" extrusionOk="0">
                  <a:moveTo>
                    <a:pt x="153" y="1"/>
                  </a:moveTo>
                  <a:cubicBezTo>
                    <a:pt x="108" y="1"/>
                    <a:pt x="61" y="31"/>
                    <a:pt x="54" y="91"/>
                  </a:cubicBezTo>
                  <a:cubicBezTo>
                    <a:pt x="42" y="359"/>
                    <a:pt x="1" y="693"/>
                    <a:pt x="175" y="921"/>
                  </a:cubicBezTo>
                  <a:cubicBezTo>
                    <a:pt x="201" y="950"/>
                    <a:pt x="231" y="962"/>
                    <a:pt x="261" y="962"/>
                  </a:cubicBezTo>
                  <a:cubicBezTo>
                    <a:pt x="342" y="962"/>
                    <a:pt x="422" y="874"/>
                    <a:pt x="402" y="787"/>
                  </a:cubicBezTo>
                  <a:cubicBezTo>
                    <a:pt x="376" y="680"/>
                    <a:pt x="322" y="586"/>
                    <a:pt x="295" y="479"/>
                  </a:cubicBezTo>
                  <a:cubicBezTo>
                    <a:pt x="269" y="345"/>
                    <a:pt x="256" y="225"/>
                    <a:pt x="242" y="91"/>
                  </a:cubicBezTo>
                  <a:cubicBezTo>
                    <a:pt x="242" y="31"/>
                    <a:pt x="198" y="1"/>
                    <a:pt x="153"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37"/>
            <p:cNvSpPr/>
            <p:nvPr/>
          </p:nvSpPr>
          <p:spPr>
            <a:xfrm>
              <a:off x="1801067" y="3738050"/>
              <a:ext cx="53421" cy="107299"/>
            </a:xfrm>
            <a:custGeom>
              <a:avLst/>
              <a:gdLst/>
              <a:ahLst/>
              <a:cxnLst/>
              <a:rect l="l" t="t" r="r" b="b"/>
              <a:pathLst>
                <a:path w="468" h="940" extrusionOk="0">
                  <a:moveTo>
                    <a:pt x="269" y="1"/>
                  </a:moveTo>
                  <a:cubicBezTo>
                    <a:pt x="231" y="1"/>
                    <a:pt x="195" y="18"/>
                    <a:pt x="174" y="61"/>
                  </a:cubicBezTo>
                  <a:cubicBezTo>
                    <a:pt x="120" y="194"/>
                    <a:pt x="107" y="328"/>
                    <a:pt x="80" y="462"/>
                  </a:cubicBezTo>
                  <a:cubicBezTo>
                    <a:pt x="54" y="596"/>
                    <a:pt x="0" y="716"/>
                    <a:pt x="67" y="850"/>
                  </a:cubicBezTo>
                  <a:cubicBezTo>
                    <a:pt x="96" y="909"/>
                    <a:pt x="162" y="939"/>
                    <a:pt x="229" y="939"/>
                  </a:cubicBezTo>
                  <a:cubicBezTo>
                    <a:pt x="283" y="939"/>
                    <a:pt x="339" y="919"/>
                    <a:pt x="375" y="877"/>
                  </a:cubicBezTo>
                  <a:cubicBezTo>
                    <a:pt x="468" y="783"/>
                    <a:pt x="455" y="636"/>
                    <a:pt x="455" y="515"/>
                  </a:cubicBezTo>
                  <a:cubicBezTo>
                    <a:pt x="455" y="369"/>
                    <a:pt x="455" y="221"/>
                    <a:pt x="401" y="87"/>
                  </a:cubicBezTo>
                  <a:cubicBezTo>
                    <a:pt x="385" y="39"/>
                    <a:pt x="326" y="1"/>
                    <a:pt x="26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37"/>
            <p:cNvSpPr/>
            <p:nvPr/>
          </p:nvSpPr>
          <p:spPr>
            <a:xfrm>
              <a:off x="592798" y="3209197"/>
              <a:ext cx="57074" cy="132069"/>
            </a:xfrm>
            <a:custGeom>
              <a:avLst/>
              <a:gdLst/>
              <a:ahLst/>
              <a:cxnLst/>
              <a:rect l="l" t="t" r="r" b="b"/>
              <a:pathLst>
                <a:path w="500" h="1157" extrusionOk="0">
                  <a:moveTo>
                    <a:pt x="142" y="1"/>
                  </a:moveTo>
                  <a:cubicBezTo>
                    <a:pt x="69" y="1"/>
                    <a:pt x="0" y="71"/>
                    <a:pt x="18" y="159"/>
                  </a:cubicBezTo>
                  <a:cubicBezTo>
                    <a:pt x="45" y="293"/>
                    <a:pt x="58" y="440"/>
                    <a:pt x="71" y="574"/>
                  </a:cubicBezTo>
                  <a:cubicBezTo>
                    <a:pt x="71" y="734"/>
                    <a:pt x="45" y="868"/>
                    <a:pt x="84" y="1016"/>
                  </a:cubicBezTo>
                  <a:cubicBezTo>
                    <a:pt x="105" y="1109"/>
                    <a:pt x="182" y="1156"/>
                    <a:pt x="259" y="1156"/>
                  </a:cubicBezTo>
                  <a:cubicBezTo>
                    <a:pt x="335" y="1156"/>
                    <a:pt x="412" y="1109"/>
                    <a:pt x="432" y="1016"/>
                  </a:cubicBezTo>
                  <a:cubicBezTo>
                    <a:pt x="499" y="721"/>
                    <a:pt x="405" y="320"/>
                    <a:pt x="245" y="65"/>
                  </a:cubicBezTo>
                  <a:cubicBezTo>
                    <a:pt x="217" y="20"/>
                    <a:pt x="179" y="1"/>
                    <a:pt x="142"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37"/>
            <p:cNvSpPr/>
            <p:nvPr/>
          </p:nvSpPr>
          <p:spPr>
            <a:xfrm>
              <a:off x="707746" y="3407132"/>
              <a:ext cx="55932" cy="150218"/>
            </a:xfrm>
            <a:custGeom>
              <a:avLst/>
              <a:gdLst/>
              <a:ahLst/>
              <a:cxnLst/>
              <a:rect l="l" t="t" r="r" b="b"/>
              <a:pathLst>
                <a:path w="490" h="1316" extrusionOk="0">
                  <a:moveTo>
                    <a:pt x="228" y="0"/>
                  </a:moveTo>
                  <a:cubicBezTo>
                    <a:pt x="151" y="0"/>
                    <a:pt x="74" y="50"/>
                    <a:pt x="67" y="150"/>
                  </a:cubicBezTo>
                  <a:cubicBezTo>
                    <a:pt x="54" y="485"/>
                    <a:pt x="1" y="860"/>
                    <a:pt x="108" y="1181"/>
                  </a:cubicBezTo>
                  <a:cubicBezTo>
                    <a:pt x="132" y="1272"/>
                    <a:pt x="214" y="1316"/>
                    <a:pt x="295" y="1316"/>
                  </a:cubicBezTo>
                  <a:cubicBezTo>
                    <a:pt x="393" y="1316"/>
                    <a:pt x="489" y="1252"/>
                    <a:pt x="482" y="1127"/>
                  </a:cubicBezTo>
                  <a:cubicBezTo>
                    <a:pt x="456" y="806"/>
                    <a:pt x="402" y="485"/>
                    <a:pt x="388" y="150"/>
                  </a:cubicBezTo>
                  <a:cubicBezTo>
                    <a:pt x="382" y="50"/>
                    <a:pt x="305" y="0"/>
                    <a:pt x="22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37"/>
            <p:cNvSpPr/>
            <p:nvPr/>
          </p:nvSpPr>
          <p:spPr>
            <a:xfrm>
              <a:off x="738338" y="3237962"/>
              <a:ext cx="47371" cy="90177"/>
            </a:xfrm>
            <a:custGeom>
              <a:avLst/>
              <a:gdLst/>
              <a:ahLst/>
              <a:cxnLst/>
              <a:rect l="l" t="t" r="r" b="b"/>
              <a:pathLst>
                <a:path w="415" h="790" extrusionOk="0">
                  <a:moveTo>
                    <a:pt x="201" y="1"/>
                  </a:moveTo>
                  <a:cubicBezTo>
                    <a:pt x="151" y="1"/>
                    <a:pt x="100" y="27"/>
                    <a:pt x="93" y="81"/>
                  </a:cubicBezTo>
                  <a:cubicBezTo>
                    <a:pt x="54" y="268"/>
                    <a:pt x="0" y="482"/>
                    <a:pt x="40" y="669"/>
                  </a:cubicBezTo>
                  <a:cubicBezTo>
                    <a:pt x="60" y="750"/>
                    <a:pt x="131" y="790"/>
                    <a:pt x="201" y="790"/>
                  </a:cubicBezTo>
                  <a:cubicBezTo>
                    <a:pt x="271" y="790"/>
                    <a:pt x="341" y="750"/>
                    <a:pt x="361" y="669"/>
                  </a:cubicBezTo>
                  <a:cubicBezTo>
                    <a:pt x="414" y="482"/>
                    <a:pt x="348" y="268"/>
                    <a:pt x="307" y="81"/>
                  </a:cubicBezTo>
                  <a:cubicBezTo>
                    <a:pt x="301" y="27"/>
                    <a:pt x="251" y="1"/>
                    <a:pt x="20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37"/>
            <p:cNvSpPr/>
            <p:nvPr/>
          </p:nvSpPr>
          <p:spPr>
            <a:xfrm>
              <a:off x="835821" y="3507811"/>
              <a:ext cx="50681" cy="156839"/>
            </a:xfrm>
            <a:custGeom>
              <a:avLst/>
              <a:gdLst/>
              <a:ahLst/>
              <a:cxnLst/>
              <a:rect l="l" t="t" r="r" b="b"/>
              <a:pathLst>
                <a:path w="444" h="1374" extrusionOk="0">
                  <a:moveTo>
                    <a:pt x="140" y="0"/>
                  </a:moveTo>
                  <a:cubicBezTo>
                    <a:pt x="70" y="0"/>
                    <a:pt x="1" y="45"/>
                    <a:pt x="15" y="125"/>
                  </a:cubicBezTo>
                  <a:cubicBezTo>
                    <a:pt x="29" y="326"/>
                    <a:pt x="42" y="526"/>
                    <a:pt x="42" y="727"/>
                  </a:cubicBezTo>
                  <a:cubicBezTo>
                    <a:pt x="56" y="914"/>
                    <a:pt x="42" y="1128"/>
                    <a:pt x="136" y="1302"/>
                  </a:cubicBezTo>
                  <a:cubicBezTo>
                    <a:pt x="160" y="1349"/>
                    <a:pt x="213" y="1373"/>
                    <a:pt x="267" y="1373"/>
                  </a:cubicBezTo>
                  <a:cubicBezTo>
                    <a:pt x="334" y="1373"/>
                    <a:pt x="402" y="1336"/>
                    <a:pt x="417" y="1262"/>
                  </a:cubicBezTo>
                  <a:cubicBezTo>
                    <a:pt x="443" y="1088"/>
                    <a:pt x="390" y="900"/>
                    <a:pt x="363" y="727"/>
                  </a:cubicBezTo>
                  <a:cubicBezTo>
                    <a:pt x="336" y="513"/>
                    <a:pt x="309" y="299"/>
                    <a:pt x="270" y="98"/>
                  </a:cubicBezTo>
                  <a:cubicBezTo>
                    <a:pt x="258" y="31"/>
                    <a:pt x="198" y="0"/>
                    <a:pt x="14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37"/>
            <p:cNvSpPr/>
            <p:nvPr/>
          </p:nvSpPr>
          <p:spPr>
            <a:xfrm>
              <a:off x="874746" y="3354395"/>
              <a:ext cx="43833" cy="74995"/>
            </a:xfrm>
            <a:custGeom>
              <a:avLst/>
              <a:gdLst/>
              <a:ahLst/>
              <a:cxnLst/>
              <a:rect l="l" t="t" r="r" b="b"/>
              <a:pathLst>
                <a:path w="384" h="657" extrusionOk="0">
                  <a:moveTo>
                    <a:pt x="171" y="0"/>
                  </a:moveTo>
                  <a:cubicBezTo>
                    <a:pt x="88" y="0"/>
                    <a:pt x="1" y="74"/>
                    <a:pt x="36" y="172"/>
                  </a:cubicBezTo>
                  <a:cubicBezTo>
                    <a:pt x="63" y="238"/>
                    <a:pt x="76" y="305"/>
                    <a:pt x="76" y="386"/>
                  </a:cubicBezTo>
                  <a:cubicBezTo>
                    <a:pt x="76" y="493"/>
                    <a:pt x="89" y="546"/>
                    <a:pt x="156" y="626"/>
                  </a:cubicBezTo>
                  <a:cubicBezTo>
                    <a:pt x="176" y="646"/>
                    <a:pt x="203" y="656"/>
                    <a:pt x="230" y="656"/>
                  </a:cubicBezTo>
                  <a:cubicBezTo>
                    <a:pt x="256" y="656"/>
                    <a:pt x="283" y="646"/>
                    <a:pt x="303" y="626"/>
                  </a:cubicBezTo>
                  <a:cubicBezTo>
                    <a:pt x="370" y="546"/>
                    <a:pt x="384" y="466"/>
                    <a:pt x="370" y="345"/>
                  </a:cubicBezTo>
                  <a:cubicBezTo>
                    <a:pt x="357" y="252"/>
                    <a:pt x="330" y="158"/>
                    <a:pt x="277" y="65"/>
                  </a:cubicBezTo>
                  <a:cubicBezTo>
                    <a:pt x="254" y="19"/>
                    <a:pt x="213" y="0"/>
                    <a:pt x="17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37"/>
            <p:cNvSpPr/>
            <p:nvPr/>
          </p:nvSpPr>
          <p:spPr>
            <a:xfrm>
              <a:off x="979535" y="3598560"/>
              <a:ext cx="52051" cy="140401"/>
            </a:xfrm>
            <a:custGeom>
              <a:avLst/>
              <a:gdLst/>
              <a:ahLst/>
              <a:cxnLst/>
              <a:rect l="l" t="t" r="r" b="b"/>
              <a:pathLst>
                <a:path w="456" h="1230" extrusionOk="0">
                  <a:moveTo>
                    <a:pt x="177" y="0"/>
                  </a:moveTo>
                  <a:cubicBezTo>
                    <a:pt x="104" y="0"/>
                    <a:pt x="24" y="63"/>
                    <a:pt x="40" y="159"/>
                  </a:cubicBezTo>
                  <a:cubicBezTo>
                    <a:pt x="67" y="360"/>
                    <a:pt x="54" y="547"/>
                    <a:pt x="54" y="747"/>
                  </a:cubicBezTo>
                  <a:cubicBezTo>
                    <a:pt x="54" y="895"/>
                    <a:pt x="1" y="1056"/>
                    <a:pt x="108" y="1189"/>
                  </a:cubicBezTo>
                  <a:cubicBezTo>
                    <a:pt x="135" y="1216"/>
                    <a:pt x="178" y="1230"/>
                    <a:pt x="221" y="1230"/>
                  </a:cubicBezTo>
                  <a:cubicBezTo>
                    <a:pt x="265" y="1230"/>
                    <a:pt x="308" y="1216"/>
                    <a:pt x="335" y="1189"/>
                  </a:cubicBezTo>
                  <a:cubicBezTo>
                    <a:pt x="456" y="1056"/>
                    <a:pt x="402" y="854"/>
                    <a:pt x="388" y="694"/>
                  </a:cubicBezTo>
                  <a:cubicBezTo>
                    <a:pt x="361" y="494"/>
                    <a:pt x="335" y="293"/>
                    <a:pt x="281" y="93"/>
                  </a:cubicBezTo>
                  <a:cubicBezTo>
                    <a:pt x="270" y="28"/>
                    <a:pt x="225" y="0"/>
                    <a:pt x="177"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37"/>
            <p:cNvSpPr/>
            <p:nvPr/>
          </p:nvSpPr>
          <p:spPr>
            <a:xfrm>
              <a:off x="1008872" y="3438180"/>
              <a:ext cx="49312" cy="88921"/>
            </a:xfrm>
            <a:custGeom>
              <a:avLst/>
              <a:gdLst/>
              <a:ahLst/>
              <a:cxnLst/>
              <a:rect l="l" t="t" r="r" b="b"/>
              <a:pathLst>
                <a:path w="432" h="779" extrusionOk="0">
                  <a:moveTo>
                    <a:pt x="155" y="1"/>
                  </a:moveTo>
                  <a:cubicBezTo>
                    <a:pt x="78" y="1"/>
                    <a:pt x="0" y="63"/>
                    <a:pt x="24" y="160"/>
                  </a:cubicBezTo>
                  <a:cubicBezTo>
                    <a:pt x="78" y="333"/>
                    <a:pt x="78" y="508"/>
                    <a:pt x="118" y="681"/>
                  </a:cubicBezTo>
                  <a:cubicBezTo>
                    <a:pt x="134" y="749"/>
                    <a:pt x="188" y="778"/>
                    <a:pt x="245" y="778"/>
                  </a:cubicBezTo>
                  <a:cubicBezTo>
                    <a:pt x="335" y="778"/>
                    <a:pt x="431" y="707"/>
                    <a:pt x="399" y="601"/>
                  </a:cubicBezTo>
                  <a:cubicBezTo>
                    <a:pt x="345" y="440"/>
                    <a:pt x="332" y="253"/>
                    <a:pt x="279" y="93"/>
                  </a:cubicBezTo>
                  <a:cubicBezTo>
                    <a:pt x="257" y="28"/>
                    <a:pt x="206" y="1"/>
                    <a:pt x="15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37"/>
            <p:cNvSpPr/>
            <p:nvPr/>
          </p:nvSpPr>
          <p:spPr>
            <a:xfrm>
              <a:off x="1165827" y="3706659"/>
              <a:ext cx="41321" cy="81501"/>
            </a:xfrm>
            <a:custGeom>
              <a:avLst/>
              <a:gdLst/>
              <a:ahLst/>
              <a:cxnLst/>
              <a:rect l="l" t="t" r="r" b="b"/>
              <a:pathLst>
                <a:path w="362" h="714" extrusionOk="0">
                  <a:moveTo>
                    <a:pt x="120" y="0"/>
                  </a:moveTo>
                  <a:cubicBezTo>
                    <a:pt x="102" y="0"/>
                    <a:pt x="81" y="12"/>
                    <a:pt x="81" y="28"/>
                  </a:cubicBezTo>
                  <a:cubicBezTo>
                    <a:pt x="81" y="135"/>
                    <a:pt x="54" y="242"/>
                    <a:pt x="54" y="349"/>
                  </a:cubicBezTo>
                  <a:cubicBezTo>
                    <a:pt x="40" y="456"/>
                    <a:pt x="1" y="550"/>
                    <a:pt x="67" y="644"/>
                  </a:cubicBezTo>
                  <a:cubicBezTo>
                    <a:pt x="94" y="690"/>
                    <a:pt x="137" y="714"/>
                    <a:pt x="181" y="714"/>
                  </a:cubicBezTo>
                  <a:cubicBezTo>
                    <a:pt x="225" y="714"/>
                    <a:pt x="268" y="690"/>
                    <a:pt x="295" y="644"/>
                  </a:cubicBezTo>
                  <a:cubicBezTo>
                    <a:pt x="361" y="550"/>
                    <a:pt x="322" y="430"/>
                    <a:pt x="295" y="309"/>
                  </a:cubicBezTo>
                  <a:cubicBezTo>
                    <a:pt x="268" y="189"/>
                    <a:pt x="215" y="109"/>
                    <a:pt x="147" y="14"/>
                  </a:cubicBezTo>
                  <a:cubicBezTo>
                    <a:pt x="142" y="4"/>
                    <a:pt x="132" y="0"/>
                    <a:pt x="1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37"/>
            <p:cNvSpPr/>
            <p:nvPr/>
          </p:nvSpPr>
          <p:spPr>
            <a:xfrm>
              <a:off x="698614" y="1865660"/>
              <a:ext cx="49198" cy="93487"/>
            </a:xfrm>
            <a:custGeom>
              <a:avLst/>
              <a:gdLst/>
              <a:ahLst/>
              <a:cxnLst/>
              <a:rect l="l" t="t" r="r" b="b"/>
              <a:pathLst>
                <a:path w="431" h="819" extrusionOk="0">
                  <a:moveTo>
                    <a:pt x="121" y="1"/>
                  </a:moveTo>
                  <a:cubicBezTo>
                    <a:pt x="97" y="1"/>
                    <a:pt x="74" y="18"/>
                    <a:pt x="67" y="51"/>
                  </a:cubicBezTo>
                  <a:cubicBezTo>
                    <a:pt x="54" y="91"/>
                    <a:pt x="27" y="144"/>
                    <a:pt x="13" y="198"/>
                  </a:cubicBezTo>
                  <a:cubicBezTo>
                    <a:pt x="1" y="265"/>
                    <a:pt x="1" y="319"/>
                    <a:pt x="13" y="385"/>
                  </a:cubicBezTo>
                  <a:cubicBezTo>
                    <a:pt x="13" y="506"/>
                    <a:pt x="13" y="626"/>
                    <a:pt x="81" y="733"/>
                  </a:cubicBezTo>
                  <a:cubicBezTo>
                    <a:pt x="112" y="791"/>
                    <a:pt x="175" y="818"/>
                    <a:pt x="237" y="818"/>
                  </a:cubicBezTo>
                  <a:cubicBezTo>
                    <a:pt x="334" y="818"/>
                    <a:pt x="431" y="754"/>
                    <a:pt x="415" y="640"/>
                  </a:cubicBezTo>
                  <a:cubicBezTo>
                    <a:pt x="415" y="519"/>
                    <a:pt x="361" y="439"/>
                    <a:pt x="308" y="346"/>
                  </a:cubicBezTo>
                  <a:cubicBezTo>
                    <a:pt x="295" y="305"/>
                    <a:pt x="281" y="251"/>
                    <a:pt x="254" y="198"/>
                  </a:cubicBezTo>
                  <a:cubicBezTo>
                    <a:pt x="227" y="158"/>
                    <a:pt x="201" y="91"/>
                    <a:pt x="174" y="51"/>
                  </a:cubicBezTo>
                  <a:cubicBezTo>
                    <a:pt x="167" y="18"/>
                    <a:pt x="144"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37"/>
            <p:cNvSpPr/>
            <p:nvPr/>
          </p:nvSpPr>
          <p:spPr>
            <a:xfrm>
              <a:off x="791646" y="1703911"/>
              <a:ext cx="52051" cy="116887"/>
            </a:xfrm>
            <a:custGeom>
              <a:avLst/>
              <a:gdLst/>
              <a:ahLst/>
              <a:cxnLst/>
              <a:rect l="l" t="t" r="r" b="b"/>
              <a:pathLst>
                <a:path w="456" h="1024" extrusionOk="0">
                  <a:moveTo>
                    <a:pt x="224" y="0"/>
                  </a:moveTo>
                  <a:cubicBezTo>
                    <a:pt x="175" y="0"/>
                    <a:pt x="128" y="30"/>
                    <a:pt x="108" y="90"/>
                  </a:cubicBezTo>
                  <a:cubicBezTo>
                    <a:pt x="68" y="184"/>
                    <a:pt x="68" y="304"/>
                    <a:pt x="42" y="411"/>
                  </a:cubicBezTo>
                  <a:cubicBezTo>
                    <a:pt x="28" y="532"/>
                    <a:pt x="1" y="679"/>
                    <a:pt x="1" y="812"/>
                  </a:cubicBezTo>
                  <a:cubicBezTo>
                    <a:pt x="8" y="953"/>
                    <a:pt x="115" y="1023"/>
                    <a:pt x="222" y="1023"/>
                  </a:cubicBezTo>
                  <a:cubicBezTo>
                    <a:pt x="329" y="1023"/>
                    <a:pt x="436" y="953"/>
                    <a:pt x="443" y="812"/>
                  </a:cubicBezTo>
                  <a:cubicBezTo>
                    <a:pt x="456" y="693"/>
                    <a:pt x="416" y="559"/>
                    <a:pt x="402" y="438"/>
                  </a:cubicBezTo>
                  <a:cubicBezTo>
                    <a:pt x="389" y="331"/>
                    <a:pt x="389" y="197"/>
                    <a:pt x="349" y="90"/>
                  </a:cubicBezTo>
                  <a:cubicBezTo>
                    <a:pt x="322" y="30"/>
                    <a:pt x="272" y="0"/>
                    <a:pt x="22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37"/>
            <p:cNvSpPr/>
            <p:nvPr/>
          </p:nvSpPr>
          <p:spPr>
            <a:xfrm>
              <a:off x="926456" y="1837579"/>
              <a:ext cx="62439" cy="112093"/>
            </a:xfrm>
            <a:custGeom>
              <a:avLst/>
              <a:gdLst/>
              <a:ahLst/>
              <a:cxnLst/>
              <a:rect l="l" t="t" r="r" b="b"/>
              <a:pathLst>
                <a:path w="547" h="982" extrusionOk="0">
                  <a:moveTo>
                    <a:pt x="202" y="0"/>
                  </a:moveTo>
                  <a:cubicBezTo>
                    <a:pt x="151" y="0"/>
                    <a:pt x="91" y="37"/>
                    <a:pt x="91" y="83"/>
                  </a:cubicBezTo>
                  <a:cubicBezTo>
                    <a:pt x="64" y="271"/>
                    <a:pt x="64" y="485"/>
                    <a:pt x="38" y="685"/>
                  </a:cubicBezTo>
                  <a:cubicBezTo>
                    <a:pt x="1" y="875"/>
                    <a:pt x="137" y="982"/>
                    <a:pt x="274" y="982"/>
                  </a:cubicBezTo>
                  <a:cubicBezTo>
                    <a:pt x="387" y="982"/>
                    <a:pt x="501" y="909"/>
                    <a:pt x="519" y="752"/>
                  </a:cubicBezTo>
                  <a:cubicBezTo>
                    <a:pt x="546" y="511"/>
                    <a:pt x="492" y="83"/>
                    <a:pt x="225" y="3"/>
                  </a:cubicBezTo>
                  <a:cubicBezTo>
                    <a:pt x="218" y="1"/>
                    <a:pt x="210" y="0"/>
                    <a:pt x="20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37"/>
            <p:cNvSpPr/>
            <p:nvPr/>
          </p:nvSpPr>
          <p:spPr>
            <a:xfrm>
              <a:off x="806257" y="2025583"/>
              <a:ext cx="49768" cy="113234"/>
            </a:xfrm>
            <a:custGeom>
              <a:avLst/>
              <a:gdLst/>
              <a:ahLst/>
              <a:cxnLst/>
              <a:rect l="l" t="t" r="r" b="b"/>
              <a:pathLst>
                <a:path w="436" h="992" extrusionOk="0">
                  <a:moveTo>
                    <a:pt x="280" y="1"/>
                  </a:moveTo>
                  <a:cubicBezTo>
                    <a:pt x="265" y="1"/>
                    <a:pt x="249" y="5"/>
                    <a:pt x="235" y="15"/>
                  </a:cubicBezTo>
                  <a:cubicBezTo>
                    <a:pt x="60" y="188"/>
                    <a:pt x="33" y="563"/>
                    <a:pt x="7" y="791"/>
                  </a:cubicBezTo>
                  <a:cubicBezTo>
                    <a:pt x="0" y="924"/>
                    <a:pt x="111" y="991"/>
                    <a:pt x="220" y="991"/>
                  </a:cubicBezTo>
                  <a:cubicBezTo>
                    <a:pt x="328" y="991"/>
                    <a:pt x="435" y="924"/>
                    <a:pt x="422" y="791"/>
                  </a:cubicBezTo>
                  <a:cubicBezTo>
                    <a:pt x="408" y="670"/>
                    <a:pt x="395" y="536"/>
                    <a:pt x="381" y="416"/>
                  </a:cubicBezTo>
                  <a:cubicBezTo>
                    <a:pt x="368" y="295"/>
                    <a:pt x="381" y="161"/>
                    <a:pt x="342" y="42"/>
                  </a:cubicBezTo>
                  <a:cubicBezTo>
                    <a:pt x="333" y="15"/>
                    <a:pt x="30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37"/>
            <p:cNvSpPr/>
            <p:nvPr/>
          </p:nvSpPr>
          <p:spPr>
            <a:xfrm>
              <a:off x="1043687" y="2229910"/>
              <a:ext cx="62667" cy="127274"/>
            </a:xfrm>
            <a:custGeom>
              <a:avLst/>
              <a:gdLst/>
              <a:ahLst/>
              <a:cxnLst/>
              <a:rect l="l" t="t" r="r" b="b"/>
              <a:pathLst>
                <a:path w="549" h="1115" extrusionOk="0">
                  <a:moveTo>
                    <a:pt x="200" y="1"/>
                  </a:moveTo>
                  <a:cubicBezTo>
                    <a:pt x="111" y="1"/>
                    <a:pt x="26" y="54"/>
                    <a:pt x="40" y="164"/>
                  </a:cubicBezTo>
                  <a:cubicBezTo>
                    <a:pt x="67" y="418"/>
                    <a:pt x="1" y="699"/>
                    <a:pt x="54" y="954"/>
                  </a:cubicBezTo>
                  <a:cubicBezTo>
                    <a:pt x="81" y="1061"/>
                    <a:pt x="174" y="1114"/>
                    <a:pt x="268" y="1114"/>
                  </a:cubicBezTo>
                  <a:cubicBezTo>
                    <a:pt x="362" y="1114"/>
                    <a:pt x="455" y="1061"/>
                    <a:pt x="482" y="954"/>
                  </a:cubicBezTo>
                  <a:cubicBezTo>
                    <a:pt x="548" y="686"/>
                    <a:pt x="468" y="365"/>
                    <a:pt x="375" y="110"/>
                  </a:cubicBezTo>
                  <a:cubicBezTo>
                    <a:pt x="351" y="38"/>
                    <a:pt x="274" y="1"/>
                    <a:pt x="20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37"/>
            <p:cNvSpPr/>
            <p:nvPr/>
          </p:nvSpPr>
          <p:spPr>
            <a:xfrm>
              <a:off x="1095625" y="1964970"/>
              <a:ext cx="56503" cy="115061"/>
            </a:xfrm>
            <a:custGeom>
              <a:avLst/>
              <a:gdLst/>
              <a:ahLst/>
              <a:cxnLst/>
              <a:rect l="l" t="t" r="r" b="b"/>
              <a:pathLst>
                <a:path w="495" h="1008" extrusionOk="0">
                  <a:moveTo>
                    <a:pt x="200" y="1"/>
                  </a:moveTo>
                  <a:cubicBezTo>
                    <a:pt x="119" y="1"/>
                    <a:pt x="36" y="86"/>
                    <a:pt x="27" y="171"/>
                  </a:cubicBezTo>
                  <a:cubicBezTo>
                    <a:pt x="13" y="264"/>
                    <a:pt x="27" y="358"/>
                    <a:pt x="27" y="452"/>
                  </a:cubicBezTo>
                  <a:cubicBezTo>
                    <a:pt x="27" y="559"/>
                    <a:pt x="0" y="680"/>
                    <a:pt x="13" y="787"/>
                  </a:cubicBezTo>
                  <a:cubicBezTo>
                    <a:pt x="34" y="934"/>
                    <a:pt x="141" y="1007"/>
                    <a:pt x="246" y="1007"/>
                  </a:cubicBezTo>
                  <a:cubicBezTo>
                    <a:pt x="351" y="1007"/>
                    <a:pt x="455" y="934"/>
                    <a:pt x="468" y="787"/>
                  </a:cubicBezTo>
                  <a:cubicBezTo>
                    <a:pt x="495" y="559"/>
                    <a:pt x="441" y="238"/>
                    <a:pt x="295" y="50"/>
                  </a:cubicBezTo>
                  <a:cubicBezTo>
                    <a:pt x="267" y="15"/>
                    <a:pt x="234" y="1"/>
                    <a:pt x="20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37"/>
            <p:cNvSpPr/>
            <p:nvPr/>
          </p:nvSpPr>
          <p:spPr>
            <a:xfrm>
              <a:off x="1509301" y="2023414"/>
              <a:ext cx="55133" cy="98966"/>
            </a:xfrm>
            <a:custGeom>
              <a:avLst/>
              <a:gdLst/>
              <a:ahLst/>
              <a:cxnLst/>
              <a:rect l="l" t="t" r="r" b="b"/>
              <a:pathLst>
                <a:path w="483" h="867" extrusionOk="0">
                  <a:moveTo>
                    <a:pt x="157" y="0"/>
                  </a:moveTo>
                  <a:cubicBezTo>
                    <a:pt x="88" y="0"/>
                    <a:pt x="21" y="47"/>
                    <a:pt x="15" y="141"/>
                  </a:cubicBezTo>
                  <a:cubicBezTo>
                    <a:pt x="1" y="275"/>
                    <a:pt x="15" y="394"/>
                    <a:pt x="28" y="515"/>
                  </a:cubicBezTo>
                  <a:cubicBezTo>
                    <a:pt x="54" y="635"/>
                    <a:pt x="68" y="783"/>
                    <a:pt x="188" y="849"/>
                  </a:cubicBezTo>
                  <a:cubicBezTo>
                    <a:pt x="219" y="861"/>
                    <a:pt x="250" y="867"/>
                    <a:pt x="281" y="867"/>
                  </a:cubicBezTo>
                  <a:cubicBezTo>
                    <a:pt x="357" y="867"/>
                    <a:pt x="427" y="829"/>
                    <a:pt x="456" y="742"/>
                  </a:cubicBezTo>
                  <a:cubicBezTo>
                    <a:pt x="482" y="635"/>
                    <a:pt x="429" y="555"/>
                    <a:pt x="389" y="462"/>
                  </a:cubicBezTo>
                  <a:cubicBezTo>
                    <a:pt x="349" y="355"/>
                    <a:pt x="322" y="248"/>
                    <a:pt x="309" y="141"/>
                  </a:cubicBezTo>
                  <a:cubicBezTo>
                    <a:pt x="296" y="47"/>
                    <a:pt x="225" y="0"/>
                    <a:pt x="157"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37"/>
            <p:cNvSpPr/>
            <p:nvPr/>
          </p:nvSpPr>
          <p:spPr>
            <a:xfrm>
              <a:off x="1669681" y="1883696"/>
              <a:ext cx="68831" cy="126133"/>
            </a:xfrm>
            <a:custGeom>
              <a:avLst/>
              <a:gdLst/>
              <a:ahLst/>
              <a:cxnLst/>
              <a:rect l="l" t="t" r="r" b="b"/>
              <a:pathLst>
                <a:path w="603" h="1105" extrusionOk="0">
                  <a:moveTo>
                    <a:pt x="201" y="0"/>
                  </a:moveTo>
                  <a:cubicBezTo>
                    <a:pt x="108" y="0"/>
                    <a:pt x="1" y="40"/>
                    <a:pt x="14" y="147"/>
                  </a:cubicBezTo>
                  <a:cubicBezTo>
                    <a:pt x="14" y="281"/>
                    <a:pt x="54" y="388"/>
                    <a:pt x="54" y="522"/>
                  </a:cubicBezTo>
                  <a:cubicBezTo>
                    <a:pt x="54" y="616"/>
                    <a:pt x="40" y="696"/>
                    <a:pt x="54" y="803"/>
                  </a:cubicBezTo>
                  <a:cubicBezTo>
                    <a:pt x="67" y="869"/>
                    <a:pt x="94" y="950"/>
                    <a:pt x="135" y="1030"/>
                  </a:cubicBezTo>
                  <a:cubicBezTo>
                    <a:pt x="156" y="1081"/>
                    <a:pt x="209" y="1104"/>
                    <a:pt x="266" y="1104"/>
                  </a:cubicBezTo>
                  <a:cubicBezTo>
                    <a:pt x="314" y="1104"/>
                    <a:pt x="365" y="1087"/>
                    <a:pt x="402" y="1057"/>
                  </a:cubicBezTo>
                  <a:cubicBezTo>
                    <a:pt x="575" y="883"/>
                    <a:pt x="602" y="682"/>
                    <a:pt x="563" y="455"/>
                  </a:cubicBezTo>
                  <a:cubicBezTo>
                    <a:pt x="522" y="268"/>
                    <a:pt x="388" y="40"/>
                    <a:pt x="20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37"/>
            <p:cNvSpPr/>
            <p:nvPr/>
          </p:nvSpPr>
          <p:spPr>
            <a:xfrm>
              <a:off x="1573225" y="2206624"/>
              <a:ext cx="56960" cy="91775"/>
            </a:xfrm>
            <a:custGeom>
              <a:avLst/>
              <a:gdLst/>
              <a:ahLst/>
              <a:cxnLst/>
              <a:rect l="l" t="t" r="r" b="b"/>
              <a:pathLst>
                <a:path w="499" h="804" extrusionOk="0">
                  <a:moveTo>
                    <a:pt x="141" y="1"/>
                  </a:moveTo>
                  <a:cubicBezTo>
                    <a:pt x="60" y="1"/>
                    <a:pt x="0" y="95"/>
                    <a:pt x="43" y="181"/>
                  </a:cubicBezTo>
                  <a:cubicBezTo>
                    <a:pt x="83" y="288"/>
                    <a:pt x="70" y="421"/>
                    <a:pt x="56" y="528"/>
                  </a:cubicBezTo>
                  <a:cubicBezTo>
                    <a:pt x="29" y="596"/>
                    <a:pt x="56" y="676"/>
                    <a:pt x="97" y="742"/>
                  </a:cubicBezTo>
                  <a:cubicBezTo>
                    <a:pt x="124" y="789"/>
                    <a:pt x="170" y="803"/>
                    <a:pt x="223" y="803"/>
                  </a:cubicBezTo>
                  <a:cubicBezTo>
                    <a:pt x="247" y="803"/>
                    <a:pt x="272" y="800"/>
                    <a:pt x="297" y="796"/>
                  </a:cubicBezTo>
                  <a:cubicBezTo>
                    <a:pt x="498" y="756"/>
                    <a:pt x="498" y="489"/>
                    <a:pt x="457" y="341"/>
                  </a:cubicBezTo>
                  <a:cubicBezTo>
                    <a:pt x="431" y="194"/>
                    <a:pt x="338" y="87"/>
                    <a:pt x="204" y="20"/>
                  </a:cubicBezTo>
                  <a:cubicBezTo>
                    <a:pt x="182" y="7"/>
                    <a:pt x="161" y="1"/>
                    <a:pt x="1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37"/>
            <p:cNvSpPr/>
            <p:nvPr/>
          </p:nvSpPr>
          <p:spPr>
            <a:xfrm>
              <a:off x="1472660" y="2383555"/>
              <a:ext cx="55133" cy="81958"/>
            </a:xfrm>
            <a:custGeom>
              <a:avLst/>
              <a:gdLst/>
              <a:ahLst/>
              <a:cxnLst/>
              <a:rect l="l" t="t" r="r" b="b"/>
              <a:pathLst>
                <a:path w="483" h="718" extrusionOk="0">
                  <a:moveTo>
                    <a:pt x="166" y="0"/>
                  </a:moveTo>
                  <a:cubicBezTo>
                    <a:pt x="89" y="0"/>
                    <a:pt x="15" y="50"/>
                    <a:pt x="15" y="155"/>
                  </a:cubicBezTo>
                  <a:cubicBezTo>
                    <a:pt x="1" y="303"/>
                    <a:pt x="28" y="517"/>
                    <a:pt x="122" y="637"/>
                  </a:cubicBezTo>
                  <a:cubicBezTo>
                    <a:pt x="163" y="693"/>
                    <a:pt x="221" y="718"/>
                    <a:pt x="278" y="718"/>
                  </a:cubicBezTo>
                  <a:cubicBezTo>
                    <a:pt x="383" y="718"/>
                    <a:pt x="482" y="630"/>
                    <a:pt x="456" y="490"/>
                  </a:cubicBezTo>
                  <a:cubicBezTo>
                    <a:pt x="429" y="383"/>
                    <a:pt x="349" y="276"/>
                    <a:pt x="336" y="155"/>
                  </a:cubicBezTo>
                  <a:cubicBezTo>
                    <a:pt x="329" y="54"/>
                    <a:pt x="246" y="0"/>
                    <a:pt x="16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37"/>
            <p:cNvSpPr/>
            <p:nvPr/>
          </p:nvSpPr>
          <p:spPr>
            <a:xfrm>
              <a:off x="1732235" y="2172608"/>
              <a:ext cx="62781" cy="124421"/>
            </a:xfrm>
            <a:custGeom>
              <a:avLst/>
              <a:gdLst/>
              <a:ahLst/>
              <a:cxnLst/>
              <a:rect l="l" t="t" r="r" b="b"/>
              <a:pathLst>
                <a:path w="550" h="1090" extrusionOk="0">
                  <a:moveTo>
                    <a:pt x="331" y="0"/>
                  </a:moveTo>
                  <a:cubicBezTo>
                    <a:pt x="262" y="0"/>
                    <a:pt x="193" y="40"/>
                    <a:pt x="161" y="131"/>
                  </a:cubicBezTo>
                  <a:cubicBezTo>
                    <a:pt x="81" y="398"/>
                    <a:pt x="1" y="787"/>
                    <a:pt x="175" y="1027"/>
                  </a:cubicBezTo>
                  <a:cubicBezTo>
                    <a:pt x="208" y="1070"/>
                    <a:pt x="261" y="1089"/>
                    <a:pt x="315" y="1089"/>
                  </a:cubicBezTo>
                  <a:cubicBezTo>
                    <a:pt x="413" y="1089"/>
                    <a:pt x="519" y="1028"/>
                    <a:pt x="536" y="933"/>
                  </a:cubicBezTo>
                  <a:cubicBezTo>
                    <a:pt x="550" y="813"/>
                    <a:pt x="523" y="719"/>
                    <a:pt x="509" y="612"/>
                  </a:cubicBezTo>
                  <a:cubicBezTo>
                    <a:pt x="496" y="492"/>
                    <a:pt x="496" y="359"/>
                    <a:pt x="523" y="225"/>
                  </a:cubicBezTo>
                  <a:cubicBezTo>
                    <a:pt x="539" y="88"/>
                    <a:pt x="435" y="0"/>
                    <a:pt x="33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37"/>
            <p:cNvSpPr/>
            <p:nvPr/>
          </p:nvSpPr>
          <p:spPr>
            <a:xfrm>
              <a:off x="1915102" y="1958578"/>
              <a:ext cx="76821" cy="144168"/>
            </a:xfrm>
            <a:custGeom>
              <a:avLst/>
              <a:gdLst/>
              <a:ahLst/>
              <a:cxnLst/>
              <a:rect l="l" t="t" r="r" b="b"/>
              <a:pathLst>
                <a:path w="673" h="1263" extrusionOk="0">
                  <a:moveTo>
                    <a:pt x="201" y="1"/>
                  </a:moveTo>
                  <a:cubicBezTo>
                    <a:pt x="100" y="1"/>
                    <a:pt x="0" y="86"/>
                    <a:pt x="45" y="200"/>
                  </a:cubicBezTo>
                  <a:cubicBezTo>
                    <a:pt x="152" y="495"/>
                    <a:pt x="138" y="802"/>
                    <a:pt x="218" y="1096"/>
                  </a:cubicBezTo>
                  <a:cubicBezTo>
                    <a:pt x="248" y="1210"/>
                    <a:pt x="343" y="1262"/>
                    <a:pt x="438" y="1262"/>
                  </a:cubicBezTo>
                  <a:cubicBezTo>
                    <a:pt x="555" y="1262"/>
                    <a:pt x="673" y="1183"/>
                    <a:pt x="673" y="1043"/>
                  </a:cubicBezTo>
                  <a:cubicBezTo>
                    <a:pt x="673" y="882"/>
                    <a:pt x="606" y="709"/>
                    <a:pt x="553" y="561"/>
                  </a:cubicBezTo>
                  <a:cubicBezTo>
                    <a:pt x="499" y="401"/>
                    <a:pt x="432" y="227"/>
                    <a:pt x="339" y="80"/>
                  </a:cubicBezTo>
                  <a:cubicBezTo>
                    <a:pt x="306" y="24"/>
                    <a:pt x="253" y="1"/>
                    <a:pt x="20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37"/>
            <p:cNvSpPr/>
            <p:nvPr/>
          </p:nvSpPr>
          <p:spPr>
            <a:xfrm>
              <a:off x="2020918" y="1744890"/>
              <a:ext cx="76479" cy="140401"/>
            </a:xfrm>
            <a:custGeom>
              <a:avLst/>
              <a:gdLst/>
              <a:ahLst/>
              <a:cxnLst/>
              <a:rect l="l" t="t" r="r" b="b"/>
              <a:pathLst>
                <a:path w="670" h="1230" extrusionOk="0">
                  <a:moveTo>
                    <a:pt x="200" y="0"/>
                  </a:moveTo>
                  <a:cubicBezTo>
                    <a:pt x="92" y="0"/>
                    <a:pt x="1" y="136"/>
                    <a:pt x="93" y="239"/>
                  </a:cubicBezTo>
                  <a:cubicBezTo>
                    <a:pt x="241" y="427"/>
                    <a:pt x="268" y="735"/>
                    <a:pt x="214" y="949"/>
                  </a:cubicBezTo>
                  <a:cubicBezTo>
                    <a:pt x="178" y="1131"/>
                    <a:pt x="316" y="1230"/>
                    <a:pt x="450" y="1230"/>
                  </a:cubicBezTo>
                  <a:cubicBezTo>
                    <a:pt x="561" y="1230"/>
                    <a:pt x="669" y="1161"/>
                    <a:pt x="669" y="1015"/>
                  </a:cubicBezTo>
                  <a:cubicBezTo>
                    <a:pt x="669" y="667"/>
                    <a:pt x="548" y="293"/>
                    <a:pt x="295" y="39"/>
                  </a:cubicBezTo>
                  <a:cubicBezTo>
                    <a:pt x="264" y="12"/>
                    <a:pt x="231" y="0"/>
                    <a:pt x="20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7"/>
            <p:cNvSpPr/>
            <p:nvPr/>
          </p:nvSpPr>
          <p:spPr>
            <a:xfrm>
              <a:off x="1857570" y="1704481"/>
              <a:ext cx="55019" cy="123622"/>
            </a:xfrm>
            <a:custGeom>
              <a:avLst/>
              <a:gdLst/>
              <a:ahLst/>
              <a:cxnLst/>
              <a:rect l="l" t="t" r="r" b="b"/>
              <a:pathLst>
                <a:path w="482" h="1083" extrusionOk="0">
                  <a:moveTo>
                    <a:pt x="159" y="0"/>
                  </a:moveTo>
                  <a:cubicBezTo>
                    <a:pt x="79" y="0"/>
                    <a:pt x="0" y="68"/>
                    <a:pt x="26" y="165"/>
                  </a:cubicBezTo>
                  <a:cubicBezTo>
                    <a:pt x="94" y="393"/>
                    <a:pt x="107" y="620"/>
                    <a:pt x="80" y="861"/>
                  </a:cubicBezTo>
                  <a:cubicBezTo>
                    <a:pt x="67" y="941"/>
                    <a:pt x="121" y="995"/>
                    <a:pt x="174" y="1035"/>
                  </a:cubicBezTo>
                  <a:cubicBezTo>
                    <a:pt x="187" y="1048"/>
                    <a:pt x="201" y="1048"/>
                    <a:pt x="201" y="1062"/>
                  </a:cubicBezTo>
                  <a:cubicBezTo>
                    <a:pt x="221" y="1075"/>
                    <a:pt x="251" y="1082"/>
                    <a:pt x="281" y="1082"/>
                  </a:cubicBezTo>
                  <a:cubicBezTo>
                    <a:pt x="311" y="1082"/>
                    <a:pt x="341" y="1075"/>
                    <a:pt x="361" y="1062"/>
                  </a:cubicBezTo>
                  <a:cubicBezTo>
                    <a:pt x="361" y="1048"/>
                    <a:pt x="374" y="1048"/>
                    <a:pt x="374" y="1035"/>
                  </a:cubicBezTo>
                  <a:cubicBezTo>
                    <a:pt x="428" y="995"/>
                    <a:pt x="481" y="941"/>
                    <a:pt x="481" y="861"/>
                  </a:cubicBezTo>
                  <a:cubicBezTo>
                    <a:pt x="454" y="581"/>
                    <a:pt x="428" y="299"/>
                    <a:pt x="267" y="58"/>
                  </a:cubicBezTo>
                  <a:cubicBezTo>
                    <a:pt x="240" y="18"/>
                    <a:pt x="199" y="0"/>
                    <a:pt x="15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37"/>
            <p:cNvSpPr/>
            <p:nvPr/>
          </p:nvSpPr>
          <p:spPr>
            <a:xfrm>
              <a:off x="1958821" y="1538737"/>
              <a:ext cx="42235" cy="90062"/>
            </a:xfrm>
            <a:custGeom>
              <a:avLst/>
              <a:gdLst/>
              <a:ahLst/>
              <a:cxnLst/>
              <a:rect l="l" t="t" r="r" b="b"/>
              <a:pathLst>
                <a:path w="370" h="789" extrusionOk="0">
                  <a:moveTo>
                    <a:pt x="127" y="1"/>
                  </a:moveTo>
                  <a:cubicBezTo>
                    <a:pt x="65" y="1"/>
                    <a:pt x="1" y="45"/>
                    <a:pt x="9" y="119"/>
                  </a:cubicBezTo>
                  <a:cubicBezTo>
                    <a:pt x="9" y="199"/>
                    <a:pt x="22" y="280"/>
                    <a:pt x="22" y="347"/>
                  </a:cubicBezTo>
                  <a:cubicBezTo>
                    <a:pt x="22" y="440"/>
                    <a:pt x="9" y="534"/>
                    <a:pt x="22" y="627"/>
                  </a:cubicBezTo>
                  <a:cubicBezTo>
                    <a:pt x="29" y="735"/>
                    <a:pt x="109" y="788"/>
                    <a:pt x="190" y="788"/>
                  </a:cubicBezTo>
                  <a:cubicBezTo>
                    <a:pt x="270" y="788"/>
                    <a:pt x="350" y="735"/>
                    <a:pt x="357" y="627"/>
                  </a:cubicBezTo>
                  <a:cubicBezTo>
                    <a:pt x="370" y="454"/>
                    <a:pt x="316" y="213"/>
                    <a:pt x="223" y="53"/>
                  </a:cubicBezTo>
                  <a:cubicBezTo>
                    <a:pt x="203" y="17"/>
                    <a:pt x="165" y="1"/>
                    <a:pt x="1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37"/>
            <p:cNvSpPr/>
            <p:nvPr/>
          </p:nvSpPr>
          <p:spPr>
            <a:xfrm>
              <a:off x="1129755" y="1244118"/>
              <a:ext cx="52964" cy="88578"/>
            </a:xfrm>
            <a:custGeom>
              <a:avLst/>
              <a:gdLst/>
              <a:ahLst/>
              <a:cxnLst/>
              <a:rect l="l" t="t" r="r" b="b"/>
              <a:pathLst>
                <a:path w="464" h="776" extrusionOk="0">
                  <a:moveTo>
                    <a:pt x="144" y="0"/>
                  </a:moveTo>
                  <a:cubicBezTo>
                    <a:pt x="73" y="0"/>
                    <a:pt x="1" y="60"/>
                    <a:pt x="22" y="146"/>
                  </a:cubicBezTo>
                  <a:cubicBezTo>
                    <a:pt x="89" y="306"/>
                    <a:pt x="35" y="467"/>
                    <a:pt x="62" y="640"/>
                  </a:cubicBezTo>
                  <a:cubicBezTo>
                    <a:pt x="83" y="729"/>
                    <a:pt x="172" y="776"/>
                    <a:pt x="259" y="776"/>
                  </a:cubicBezTo>
                  <a:cubicBezTo>
                    <a:pt x="343" y="776"/>
                    <a:pt x="423" y="732"/>
                    <a:pt x="437" y="640"/>
                  </a:cubicBezTo>
                  <a:cubicBezTo>
                    <a:pt x="463" y="440"/>
                    <a:pt x="397" y="105"/>
                    <a:pt x="196" y="12"/>
                  </a:cubicBezTo>
                  <a:cubicBezTo>
                    <a:pt x="180" y="4"/>
                    <a:pt x="162" y="0"/>
                    <a:pt x="14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7"/>
            <p:cNvSpPr/>
            <p:nvPr/>
          </p:nvSpPr>
          <p:spPr>
            <a:xfrm>
              <a:off x="1171991" y="1458832"/>
              <a:ext cx="42805" cy="124535"/>
            </a:xfrm>
            <a:custGeom>
              <a:avLst/>
              <a:gdLst/>
              <a:ahLst/>
              <a:cxnLst/>
              <a:rect l="l" t="t" r="r" b="b"/>
              <a:pathLst>
                <a:path w="375" h="1091" extrusionOk="0">
                  <a:moveTo>
                    <a:pt x="116" y="0"/>
                  </a:moveTo>
                  <a:cubicBezTo>
                    <a:pt x="72" y="0"/>
                    <a:pt x="33" y="27"/>
                    <a:pt x="40" y="84"/>
                  </a:cubicBezTo>
                  <a:cubicBezTo>
                    <a:pt x="67" y="378"/>
                    <a:pt x="0" y="685"/>
                    <a:pt x="40" y="980"/>
                  </a:cubicBezTo>
                  <a:cubicBezTo>
                    <a:pt x="53" y="1054"/>
                    <a:pt x="120" y="1090"/>
                    <a:pt x="185" y="1090"/>
                  </a:cubicBezTo>
                  <a:cubicBezTo>
                    <a:pt x="251" y="1090"/>
                    <a:pt x="314" y="1054"/>
                    <a:pt x="321" y="980"/>
                  </a:cubicBezTo>
                  <a:cubicBezTo>
                    <a:pt x="375" y="685"/>
                    <a:pt x="307" y="338"/>
                    <a:pt x="214" y="57"/>
                  </a:cubicBezTo>
                  <a:cubicBezTo>
                    <a:pt x="195" y="20"/>
                    <a:pt x="154" y="0"/>
                    <a:pt x="11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37"/>
            <p:cNvSpPr/>
            <p:nvPr/>
          </p:nvSpPr>
          <p:spPr>
            <a:xfrm>
              <a:off x="1039007" y="1318315"/>
              <a:ext cx="81159" cy="120768"/>
            </a:xfrm>
            <a:custGeom>
              <a:avLst/>
              <a:gdLst/>
              <a:ahLst/>
              <a:cxnLst/>
              <a:rect l="l" t="t" r="r" b="b"/>
              <a:pathLst>
                <a:path w="711" h="1058" extrusionOk="0">
                  <a:moveTo>
                    <a:pt x="130" y="1"/>
                  </a:moveTo>
                  <a:cubicBezTo>
                    <a:pt x="88" y="1"/>
                    <a:pt x="48" y="24"/>
                    <a:pt x="42" y="71"/>
                  </a:cubicBezTo>
                  <a:cubicBezTo>
                    <a:pt x="1" y="272"/>
                    <a:pt x="28" y="472"/>
                    <a:pt x="95" y="659"/>
                  </a:cubicBezTo>
                  <a:cubicBezTo>
                    <a:pt x="155" y="816"/>
                    <a:pt x="312" y="1057"/>
                    <a:pt x="498" y="1057"/>
                  </a:cubicBezTo>
                  <a:cubicBezTo>
                    <a:pt x="519" y="1057"/>
                    <a:pt x="541" y="1054"/>
                    <a:pt x="563" y="1048"/>
                  </a:cubicBezTo>
                  <a:cubicBezTo>
                    <a:pt x="657" y="1034"/>
                    <a:pt x="710" y="953"/>
                    <a:pt x="710" y="873"/>
                  </a:cubicBezTo>
                  <a:cubicBezTo>
                    <a:pt x="696" y="739"/>
                    <a:pt x="577" y="673"/>
                    <a:pt x="482" y="619"/>
                  </a:cubicBezTo>
                  <a:cubicBezTo>
                    <a:pt x="309" y="499"/>
                    <a:pt x="268" y="258"/>
                    <a:pt x="229" y="71"/>
                  </a:cubicBezTo>
                  <a:cubicBezTo>
                    <a:pt x="215" y="24"/>
                    <a:pt x="172" y="1"/>
                    <a:pt x="13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37"/>
            <p:cNvSpPr/>
            <p:nvPr/>
          </p:nvSpPr>
          <p:spPr>
            <a:xfrm>
              <a:off x="1509301" y="1190810"/>
              <a:ext cx="58215" cy="109696"/>
            </a:xfrm>
            <a:custGeom>
              <a:avLst/>
              <a:gdLst/>
              <a:ahLst/>
              <a:cxnLst/>
              <a:rect l="l" t="t" r="r" b="b"/>
              <a:pathLst>
                <a:path w="510" h="961" extrusionOk="0">
                  <a:moveTo>
                    <a:pt x="280" y="1"/>
                  </a:moveTo>
                  <a:cubicBezTo>
                    <a:pt x="228" y="1"/>
                    <a:pt x="175" y="31"/>
                    <a:pt x="161" y="91"/>
                  </a:cubicBezTo>
                  <a:cubicBezTo>
                    <a:pt x="135" y="278"/>
                    <a:pt x="1" y="961"/>
                    <a:pt x="336" y="961"/>
                  </a:cubicBezTo>
                  <a:cubicBezTo>
                    <a:pt x="509" y="961"/>
                    <a:pt x="496" y="747"/>
                    <a:pt x="482" y="626"/>
                  </a:cubicBezTo>
                  <a:cubicBezTo>
                    <a:pt x="443" y="452"/>
                    <a:pt x="416" y="265"/>
                    <a:pt x="389" y="91"/>
                  </a:cubicBezTo>
                  <a:cubicBezTo>
                    <a:pt x="382" y="31"/>
                    <a:pt x="332"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7"/>
            <p:cNvSpPr/>
            <p:nvPr/>
          </p:nvSpPr>
          <p:spPr>
            <a:xfrm>
              <a:off x="1626989" y="1224370"/>
              <a:ext cx="50453" cy="90861"/>
            </a:xfrm>
            <a:custGeom>
              <a:avLst/>
              <a:gdLst/>
              <a:ahLst/>
              <a:cxnLst/>
              <a:rect l="l" t="t" r="r" b="b"/>
              <a:pathLst>
                <a:path w="442" h="796" extrusionOk="0">
                  <a:moveTo>
                    <a:pt x="228" y="1"/>
                  </a:moveTo>
                  <a:cubicBezTo>
                    <a:pt x="164" y="1"/>
                    <a:pt x="100" y="44"/>
                    <a:pt x="93" y="132"/>
                  </a:cubicBezTo>
                  <a:cubicBezTo>
                    <a:pt x="81" y="212"/>
                    <a:pt x="67" y="305"/>
                    <a:pt x="54" y="399"/>
                  </a:cubicBezTo>
                  <a:cubicBezTo>
                    <a:pt x="27" y="506"/>
                    <a:pt x="0" y="599"/>
                    <a:pt x="54" y="706"/>
                  </a:cubicBezTo>
                  <a:cubicBezTo>
                    <a:pt x="73" y="754"/>
                    <a:pt x="119" y="795"/>
                    <a:pt x="169" y="795"/>
                  </a:cubicBezTo>
                  <a:cubicBezTo>
                    <a:pt x="188" y="795"/>
                    <a:pt x="208" y="789"/>
                    <a:pt x="227" y="774"/>
                  </a:cubicBezTo>
                  <a:cubicBezTo>
                    <a:pt x="441" y="640"/>
                    <a:pt x="388" y="346"/>
                    <a:pt x="361" y="132"/>
                  </a:cubicBezTo>
                  <a:cubicBezTo>
                    <a:pt x="355" y="44"/>
                    <a:pt x="291" y="1"/>
                    <a:pt x="228"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37"/>
            <p:cNvSpPr/>
            <p:nvPr/>
          </p:nvSpPr>
          <p:spPr>
            <a:xfrm>
              <a:off x="1504850" y="1414885"/>
              <a:ext cx="53763" cy="92003"/>
            </a:xfrm>
            <a:custGeom>
              <a:avLst/>
              <a:gdLst/>
              <a:ahLst/>
              <a:cxnLst/>
              <a:rect l="l" t="t" r="r" b="b"/>
              <a:pathLst>
                <a:path w="471" h="806" extrusionOk="0">
                  <a:moveTo>
                    <a:pt x="134" y="0"/>
                  </a:moveTo>
                  <a:cubicBezTo>
                    <a:pt x="87" y="0"/>
                    <a:pt x="40" y="27"/>
                    <a:pt x="27" y="81"/>
                  </a:cubicBezTo>
                  <a:cubicBezTo>
                    <a:pt x="0" y="268"/>
                    <a:pt x="0" y="496"/>
                    <a:pt x="80" y="683"/>
                  </a:cubicBezTo>
                  <a:cubicBezTo>
                    <a:pt x="114" y="769"/>
                    <a:pt x="178" y="806"/>
                    <a:pt x="243" y="806"/>
                  </a:cubicBezTo>
                  <a:cubicBezTo>
                    <a:pt x="357" y="806"/>
                    <a:pt x="470" y="690"/>
                    <a:pt x="401" y="535"/>
                  </a:cubicBezTo>
                  <a:cubicBezTo>
                    <a:pt x="334" y="389"/>
                    <a:pt x="281" y="241"/>
                    <a:pt x="241" y="81"/>
                  </a:cubicBezTo>
                  <a:cubicBezTo>
                    <a:pt x="228" y="27"/>
                    <a:pt x="181" y="0"/>
                    <a:pt x="13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37"/>
            <p:cNvSpPr/>
            <p:nvPr/>
          </p:nvSpPr>
          <p:spPr>
            <a:xfrm>
              <a:off x="1608611" y="1412259"/>
              <a:ext cx="47371" cy="76593"/>
            </a:xfrm>
            <a:custGeom>
              <a:avLst/>
              <a:gdLst/>
              <a:ahLst/>
              <a:cxnLst/>
              <a:rect l="l" t="t" r="r" b="b"/>
              <a:pathLst>
                <a:path w="415" h="671" extrusionOk="0">
                  <a:moveTo>
                    <a:pt x="206" y="0"/>
                  </a:moveTo>
                  <a:cubicBezTo>
                    <a:pt x="151" y="0"/>
                    <a:pt x="94" y="30"/>
                    <a:pt x="81" y="91"/>
                  </a:cubicBezTo>
                  <a:cubicBezTo>
                    <a:pt x="67" y="184"/>
                    <a:pt x="54" y="278"/>
                    <a:pt x="40" y="358"/>
                  </a:cubicBezTo>
                  <a:cubicBezTo>
                    <a:pt x="14" y="451"/>
                    <a:pt x="1" y="532"/>
                    <a:pt x="40" y="612"/>
                  </a:cubicBezTo>
                  <a:cubicBezTo>
                    <a:pt x="61" y="653"/>
                    <a:pt x="97" y="670"/>
                    <a:pt x="136" y="670"/>
                  </a:cubicBezTo>
                  <a:cubicBezTo>
                    <a:pt x="149" y="670"/>
                    <a:pt x="161" y="669"/>
                    <a:pt x="174" y="665"/>
                  </a:cubicBezTo>
                  <a:cubicBezTo>
                    <a:pt x="415" y="599"/>
                    <a:pt x="349" y="278"/>
                    <a:pt x="322" y="91"/>
                  </a:cubicBezTo>
                  <a:cubicBezTo>
                    <a:pt x="315" y="30"/>
                    <a:pt x="261" y="0"/>
                    <a:pt x="20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7"/>
            <p:cNvSpPr/>
            <p:nvPr/>
          </p:nvSpPr>
          <p:spPr>
            <a:xfrm>
              <a:off x="1506334" y="1597181"/>
              <a:ext cx="41321" cy="76251"/>
            </a:xfrm>
            <a:custGeom>
              <a:avLst/>
              <a:gdLst/>
              <a:ahLst/>
              <a:cxnLst/>
              <a:rect l="l" t="t" r="r" b="b"/>
              <a:pathLst>
                <a:path w="362" h="668" extrusionOk="0">
                  <a:moveTo>
                    <a:pt x="246" y="0"/>
                  </a:moveTo>
                  <a:cubicBezTo>
                    <a:pt x="213" y="0"/>
                    <a:pt x="180" y="15"/>
                    <a:pt x="161" y="49"/>
                  </a:cubicBezTo>
                  <a:cubicBezTo>
                    <a:pt x="107" y="115"/>
                    <a:pt x="80" y="196"/>
                    <a:pt x="67" y="290"/>
                  </a:cubicBezTo>
                  <a:cubicBezTo>
                    <a:pt x="41" y="383"/>
                    <a:pt x="0" y="504"/>
                    <a:pt x="54" y="597"/>
                  </a:cubicBezTo>
                  <a:cubicBezTo>
                    <a:pt x="87" y="644"/>
                    <a:pt x="138" y="668"/>
                    <a:pt x="186" y="668"/>
                  </a:cubicBezTo>
                  <a:cubicBezTo>
                    <a:pt x="235" y="668"/>
                    <a:pt x="281" y="644"/>
                    <a:pt x="308" y="597"/>
                  </a:cubicBezTo>
                  <a:cubicBezTo>
                    <a:pt x="362" y="517"/>
                    <a:pt x="335" y="437"/>
                    <a:pt x="321" y="343"/>
                  </a:cubicBezTo>
                  <a:cubicBezTo>
                    <a:pt x="321" y="276"/>
                    <a:pt x="321" y="196"/>
                    <a:pt x="335" y="115"/>
                  </a:cubicBezTo>
                  <a:cubicBezTo>
                    <a:pt x="360" y="47"/>
                    <a:pt x="304" y="0"/>
                    <a:pt x="24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1" name="Google Shape;1271;p37"/>
          <p:cNvGrpSpPr/>
          <p:nvPr/>
        </p:nvGrpSpPr>
        <p:grpSpPr>
          <a:xfrm>
            <a:off x="1721872" y="4216223"/>
            <a:ext cx="701825" cy="947726"/>
            <a:chOff x="1826672" y="4216223"/>
            <a:chExt cx="701825" cy="947726"/>
          </a:xfrm>
        </p:grpSpPr>
        <p:sp>
          <p:nvSpPr>
            <p:cNvPr id="1272" name="Google Shape;1272;p37"/>
            <p:cNvSpPr/>
            <p:nvPr/>
          </p:nvSpPr>
          <p:spPr>
            <a:xfrm>
              <a:off x="1826672" y="4486164"/>
              <a:ext cx="283647" cy="390352"/>
            </a:xfrm>
            <a:custGeom>
              <a:avLst/>
              <a:gdLst/>
              <a:ahLst/>
              <a:cxnLst/>
              <a:rect l="l" t="t" r="r" b="b"/>
              <a:pathLst>
                <a:path w="4200" h="5780" extrusionOk="0">
                  <a:moveTo>
                    <a:pt x="977" y="1"/>
                  </a:moveTo>
                  <a:cubicBezTo>
                    <a:pt x="947" y="1"/>
                    <a:pt x="917" y="6"/>
                    <a:pt x="889" y="16"/>
                  </a:cubicBezTo>
                  <a:cubicBezTo>
                    <a:pt x="1" y="365"/>
                    <a:pt x="179" y="5779"/>
                    <a:pt x="2012" y="5779"/>
                  </a:cubicBezTo>
                  <a:cubicBezTo>
                    <a:pt x="2081" y="5779"/>
                    <a:pt x="2153" y="5771"/>
                    <a:pt x="2227" y="5755"/>
                  </a:cubicBezTo>
                  <a:cubicBezTo>
                    <a:pt x="4199" y="5314"/>
                    <a:pt x="1967" y="1"/>
                    <a:pt x="977" y="1"/>
                  </a:cubicBezTo>
                  <a:close/>
                </a:path>
              </a:pathLst>
            </a:custGeom>
            <a:solidFill>
              <a:srgbClr val="87CC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7"/>
            <p:cNvSpPr/>
            <p:nvPr/>
          </p:nvSpPr>
          <p:spPr>
            <a:xfrm>
              <a:off x="1984301" y="4742530"/>
              <a:ext cx="173497" cy="421418"/>
            </a:xfrm>
            <a:custGeom>
              <a:avLst/>
              <a:gdLst/>
              <a:ahLst/>
              <a:cxnLst/>
              <a:rect l="l" t="t" r="r" b="b"/>
              <a:pathLst>
                <a:path w="2569" h="6240" extrusionOk="0">
                  <a:moveTo>
                    <a:pt x="2482" y="1"/>
                  </a:moveTo>
                  <a:cubicBezTo>
                    <a:pt x="2464" y="1"/>
                    <a:pt x="2447" y="7"/>
                    <a:pt x="2435" y="19"/>
                  </a:cubicBezTo>
                  <a:lnTo>
                    <a:pt x="2381" y="73"/>
                  </a:lnTo>
                  <a:cubicBezTo>
                    <a:pt x="2341" y="99"/>
                    <a:pt x="2274" y="153"/>
                    <a:pt x="2221" y="220"/>
                  </a:cubicBezTo>
                  <a:cubicBezTo>
                    <a:pt x="2154" y="287"/>
                    <a:pt x="2060" y="354"/>
                    <a:pt x="1980" y="461"/>
                  </a:cubicBezTo>
                  <a:cubicBezTo>
                    <a:pt x="1899" y="554"/>
                    <a:pt x="1806" y="675"/>
                    <a:pt x="1699" y="795"/>
                  </a:cubicBezTo>
                  <a:cubicBezTo>
                    <a:pt x="1659" y="862"/>
                    <a:pt x="1605" y="929"/>
                    <a:pt x="1566" y="996"/>
                  </a:cubicBezTo>
                  <a:cubicBezTo>
                    <a:pt x="1512" y="1076"/>
                    <a:pt x="1471" y="1143"/>
                    <a:pt x="1418" y="1223"/>
                  </a:cubicBezTo>
                  <a:cubicBezTo>
                    <a:pt x="1378" y="1303"/>
                    <a:pt x="1325" y="1384"/>
                    <a:pt x="1271" y="1464"/>
                  </a:cubicBezTo>
                  <a:cubicBezTo>
                    <a:pt x="1231" y="1544"/>
                    <a:pt x="1191" y="1638"/>
                    <a:pt x="1138" y="1719"/>
                  </a:cubicBezTo>
                  <a:cubicBezTo>
                    <a:pt x="1043" y="1906"/>
                    <a:pt x="963" y="2093"/>
                    <a:pt x="883" y="2280"/>
                  </a:cubicBezTo>
                  <a:cubicBezTo>
                    <a:pt x="803" y="2468"/>
                    <a:pt x="722" y="2668"/>
                    <a:pt x="656" y="2869"/>
                  </a:cubicBezTo>
                  <a:cubicBezTo>
                    <a:pt x="589" y="3069"/>
                    <a:pt x="522" y="3270"/>
                    <a:pt x="469" y="3470"/>
                  </a:cubicBezTo>
                  <a:cubicBezTo>
                    <a:pt x="415" y="3671"/>
                    <a:pt x="362" y="3859"/>
                    <a:pt x="308" y="4059"/>
                  </a:cubicBezTo>
                  <a:cubicBezTo>
                    <a:pt x="228" y="4433"/>
                    <a:pt x="161" y="4795"/>
                    <a:pt x="107" y="5116"/>
                  </a:cubicBezTo>
                  <a:cubicBezTo>
                    <a:pt x="54" y="5423"/>
                    <a:pt x="41" y="5678"/>
                    <a:pt x="14" y="5865"/>
                  </a:cubicBezTo>
                  <a:cubicBezTo>
                    <a:pt x="0" y="6052"/>
                    <a:pt x="0" y="6159"/>
                    <a:pt x="0" y="6159"/>
                  </a:cubicBezTo>
                  <a:cubicBezTo>
                    <a:pt x="0" y="6199"/>
                    <a:pt x="27" y="6226"/>
                    <a:pt x="67" y="6240"/>
                  </a:cubicBezTo>
                  <a:cubicBezTo>
                    <a:pt x="107" y="6240"/>
                    <a:pt x="148" y="6213"/>
                    <a:pt x="161" y="6172"/>
                  </a:cubicBezTo>
                  <a:cubicBezTo>
                    <a:pt x="161" y="6172"/>
                    <a:pt x="174" y="6065"/>
                    <a:pt x="201" y="5892"/>
                  </a:cubicBezTo>
                  <a:cubicBezTo>
                    <a:pt x="228" y="5718"/>
                    <a:pt x="281" y="5464"/>
                    <a:pt x="348" y="5156"/>
                  </a:cubicBezTo>
                  <a:cubicBezTo>
                    <a:pt x="375" y="5009"/>
                    <a:pt x="415" y="4835"/>
                    <a:pt x="455" y="4661"/>
                  </a:cubicBezTo>
                  <a:cubicBezTo>
                    <a:pt x="496" y="4487"/>
                    <a:pt x="549" y="4314"/>
                    <a:pt x="589" y="4126"/>
                  </a:cubicBezTo>
                  <a:cubicBezTo>
                    <a:pt x="642" y="3939"/>
                    <a:pt x="696" y="3752"/>
                    <a:pt x="763" y="3551"/>
                  </a:cubicBezTo>
                  <a:cubicBezTo>
                    <a:pt x="817" y="3363"/>
                    <a:pt x="883" y="3163"/>
                    <a:pt x="950" y="2962"/>
                  </a:cubicBezTo>
                  <a:cubicBezTo>
                    <a:pt x="1017" y="2775"/>
                    <a:pt x="1084" y="2575"/>
                    <a:pt x="1164" y="2387"/>
                  </a:cubicBezTo>
                  <a:cubicBezTo>
                    <a:pt x="1231" y="2200"/>
                    <a:pt x="1311" y="2026"/>
                    <a:pt x="1391" y="1852"/>
                  </a:cubicBezTo>
                  <a:cubicBezTo>
                    <a:pt x="1432" y="1758"/>
                    <a:pt x="1485" y="1678"/>
                    <a:pt x="1525" y="1598"/>
                  </a:cubicBezTo>
                  <a:lnTo>
                    <a:pt x="1646" y="1357"/>
                  </a:lnTo>
                  <a:cubicBezTo>
                    <a:pt x="1685" y="1277"/>
                    <a:pt x="1739" y="1210"/>
                    <a:pt x="1780" y="1130"/>
                  </a:cubicBezTo>
                  <a:lnTo>
                    <a:pt x="1899" y="929"/>
                  </a:lnTo>
                  <a:cubicBezTo>
                    <a:pt x="1994" y="809"/>
                    <a:pt x="2074" y="688"/>
                    <a:pt x="2140" y="595"/>
                  </a:cubicBezTo>
                  <a:cubicBezTo>
                    <a:pt x="2221" y="501"/>
                    <a:pt x="2288" y="421"/>
                    <a:pt x="2354" y="354"/>
                  </a:cubicBezTo>
                  <a:cubicBezTo>
                    <a:pt x="2475" y="220"/>
                    <a:pt x="2542" y="140"/>
                    <a:pt x="2542" y="140"/>
                  </a:cubicBezTo>
                  <a:cubicBezTo>
                    <a:pt x="2568" y="113"/>
                    <a:pt x="2568" y="60"/>
                    <a:pt x="2542" y="33"/>
                  </a:cubicBezTo>
                  <a:cubicBezTo>
                    <a:pt x="2527" y="11"/>
                    <a:pt x="2504" y="1"/>
                    <a:pt x="24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37"/>
            <p:cNvSpPr/>
            <p:nvPr/>
          </p:nvSpPr>
          <p:spPr>
            <a:xfrm>
              <a:off x="1891237" y="4617319"/>
              <a:ext cx="152697" cy="328558"/>
            </a:xfrm>
            <a:custGeom>
              <a:avLst/>
              <a:gdLst/>
              <a:ahLst/>
              <a:cxnLst/>
              <a:rect l="l" t="t" r="r" b="b"/>
              <a:pathLst>
                <a:path w="2261" h="4865" extrusionOk="0">
                  <a:moveTo>
                    <a:pt x="81" y="1"/>
                  </a:moveTo>
                  <a:cubicBezTo>
                    <a:pt x="40" y="1"/>
                    <a:pt x="1" y="27"/>
                    <a:pt x="1" y="81"/>
                  </a:cubicBezTo>
                  <a:lnTo>
                    <a:pt x="1" y="134"/>
                  </a:lnTo>
                  <a:cubicBezTo>
                    <a:pt x="1" y="188"/>
                    <a:pt x="1" y="241"/>
                    <a:pt x="14" y="322"/>
                  </a:cubicBezTo>
                  <a:cubicBezTo>
                    <a:pt x="28" y="455"/>
                    <a:pt x="54" y="669"/>
                    <a:pt x="94" y="910"/>
                  </a:cubicBezTo>
                  <a:cubicBezTo>
                    <a:pt x="135" y="1165"/>
                    <a:pt x="201" y="1445"/>
                    <a:pt x="281" y="1753"/>
                  </a:cubicBezTo>
                  <a:cubicBezTo>
                    <a:pt x="361" y="2048"/>
                    <a:pt x="456" y="2369"/>
                    <a:pt x="575" y="2690"/>
                  </a:cubicBezTo>
                  <a:cubicBezTo>
                    <a:pt x="629" y="2850"/>
                    <a:pt x="696" y="2997"/>
                    <a:pt x="763" y="3157"/>
                  </a:cubicBezTo>
                  <a:cubicBezTo>
                    <a:pt x="830" y="3305"/>
                    <a:pt x="910" y="3452"/>
                    <a:pt x="977" y="3585"/>
                  </a:cubicBezTo>
                  <a:cubicBezTo>
                    <a:pt x="1057" y="3733"/>
                    <a:pt x="1137" y="3853"/>
                    <a:pt x="1218" y="3974"/>
                  </a:cubicBezTo>
                  <a:cubicBezTo>
                    <a:pt x="1298" y="4094"/>
                    <a:pt x="1392" y="4215"/>
                    <a:pt x="1472" y="4308"/>
                  </a:cubicBezTo>
                  <a:cubicBezTo>
                    <a:pt x="1552" y="4402"/>
                    <a:pt x="1646" y="4495"/>
                    <a:pt x="1713" y="4562"/>
                  </a:cubicBezTo>
                  <a:cubicBezTo>
                    <a:pt x="1753" y="4589"/>
                    <a:pt x="1793" y="4629"/>
                    <a:pt x="1833" y="4655"/>
                  </a:cubicBezTo>
                  <a:cubicBezTo>
                    <a:pt x="1860" y="4682"/>
                    <a:pt x="1900" y="4709"/>
                    <a:pt x="1927" y="4736"/>
                  </a:cubicBezTo>
                  <a:cubicBezTo>
                    <a:pt x="1993" y="4776"/>
                    <a:pt x="2047" y="4803"/>
                    <a:pt x="2074" y="4830"/>
                  </a:cubicBezTo>
                  <a:cubicBezTo>
                    <a:pt x="2114" y="4843"/>
                    <a:pt x="2141" y="4857"/>
                    <a:pt x="2141" y="4857"/>
                  </a:cubicBezTo>
                  <a:cubicBezTo>
                    <a:pt x="2151" y="4861"/>
                    <a:pt x="2162" y="4864"/>
                    <a:pt x="2174" y="4864"/>
                  </a:cubicBezTo>
                  <a:cubicBezTo>
                    <a:pt x="2195" y="4864"/>
                    <a:pt x="2217" y="4855"/>
                    <a:pt x="2234" y="4830"/>
                  </a:cubicBezTo>
                  <a:cubicBezTo>
                    <a:pt x="2261" y="4803"/>
                    <a:pt x="2261" y="4750"/>
                    <a:pt x="2221" y="4723"/>
                  </a:cubicBezTo>
                  <a:lnTo>
                    <a:pt x="2221" y="4709"/>
                  </a:lnTo>
                  <a:cubicBezTo>
                    <a:pt x="2221" y="4709"/>
                    <a:pt x="2195" y="4709"/>
                    <a:pt x="2168" y="4682"/>
                  </a:cubicBezTo>
                  <a:cubicBezTo>
                    <a:pt x="2141" y="4655"/>
                    <a:pt x="2100" y="4629"/>
                    <a:pt x="2047" y="4575"/>
                  </a:cubicBezTo>
                  <a:cubicBezTo>
                    <a:pt x="2020" y="4562"/>
                    <a:pt x="1993" y="4536"/>
                    <a:pt x="1967" y="4509"/>
                  </a:cubicBezTo>
                  <a:cubicBezTo>
                    <a:pt x="1927" y="4482"/>
                    <a:pt x="1900" y="4441"/>
                    <a:pt x="1874" y="4415"/>
                  </a:cubicBezTo>
                  <a:cubicBezTo>
                    <a:pt x="1806" y="4334"/>
                    <a:pt x="1726" y="4254"/>
                    <a:pt x="1659" y="4161"/>
                  </a:cubicBezTo>
                  <a:cubicBezTo>
                    <a:pt x="1592" y="4067"/>
                    <a:pt x="1526" y="3947"/>
                    <a:pt x="1445" y="3840"/>
                  </a:cubicBezTo>
                  <a:cubicBezTo>
                    <a:pt x="1378" y="3719"/>
                    <a:pt x="1312" y="3585"/>
                    <a:pt x="1231" y="3452"/>
                  </a:cubicBezTo>
                  <a:cubicBezTo>
                    <a:pt x="1164" y="3318"/>
                    <a:pt x="1098" y="3171"/>
                    <a:pt x="1044" y="3024"/>
                  </a:cubicBezTo>
                  <a:cubicBezTo>
                    <a:pt x="977" y="2890"/>
                    <a:pt x="923" y="2729"/>
                    <a:pt x="857" y="2583"/>
                  </a:cubicBezTo>
                  <a:cubicBezTo>
                    <a:pt x="750" y="2275"/>
                    <a:pt x="643" y="1967"/>
                    <a:pt x="563" y="1673"/>
                  </a:cubicBezTo>
                  <a:cubicBezTo>
                    <a:pt x="468" y="1379"/>
                    <a:pt x="402" y="1097"/>
                    <a:pt x="335" y="871"/>
                  </a:cubicBezTo>
                  <a:cubicBezTo>
                    <a:pt x="281" y="630"/>
                    <a:pt x="228" y="429"/>
                    <a:pt x="201" y="282"/>
                  </a:cubicBezTo>
                  <a:cubicBezTo>
                    <a:pt x="188" y="215"/>
                    <a:pt x="174" y="161"/>
                    <a:pt x="161" y="134"/>
                  </a:cubicBezTo>
                  <a:lnTo>
                    <a:pt x="161" y="81"/>
                  </a:lnTo>
                  <a:cubicBezTo>
                    <a:pt x="161" y="27"/>
                    <a:pt x="121"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37"/>
            <p:cNvSpPr/>
            <p:nvPr/>
          </p:nvSpPr>
          <p:spPr>
            <a:xfrm>
              <a:off x="1907107" y="4216223"/>
              <a:ext cx="621390" cy="595659"/>
            </a:xfrm>
            <a:custGeom>
              <a:avLst/>
              <a:gdLst/>
              <a:ahLst/>
              <a:cxnLst/>
              <a:rect l="l" t="t" r="r" b="b"/>
              <a:pathLst>
                <a:path w="9201" h="8820" extrusionOk="0">
                  <a:moveTo>
                    <a:pt x="5322" y="0"/>
                  </a:moveTo>
                  <a:cubicBezTo>
                    <a:pt x="3988" y="0"/>
                    <a:pt x="1" y="2927"/>
                    <a:pt x="3752" y="7571"/>
                  </a:cubicBezTo>
                  <a:cubicBezTo>
                    <a:pt x="4470" y="8456"/>
                    <a:pt x="5237" y="8820"/>
                    <a:pt x="5948" y="8820"/>
                  </a:cubicBezTo>
                  <a:cubicBezTo>
                    <a:pt x="7754" y="8820"/>
                    <a:pt x="9201" y="6468"/>
                    <a:pt x="8567" y="4308"/>
                  </a:cubicBezTo>
                  <a:cubicBezTo>
                    <a:pt x="7804" y="1739"/>
                    <a:pt x="7564" y="27"/>
                    <a:pt x="5330" y="1"/>
                  </a:cubicBezTo>
                  <a:cubicBezTo>
                    <a:pt x="5327" y="0"/>
                    <a:pt x="5325" y="0"/>
                    <a:pt x="5322" y="0"/>
                  </a:cubicBezTo>
                  <a:close/>
                </a:path>
              </a:pathLst>
            </a:custGeom>
            <a:solidFill>
              <a:srgbClr val="E59F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7"/>
            <p:cNvSpPr/>
            <p:nvPr/>
          </p:nvSpPr>
          <p:spPr>
            <a:xfrm>
              <a:off x="2258023" y="4391208"/>
              <a:ext cx="180318" cy="213613"/>
            </a:xfrm>
            <a:custGeom>
              <a:avLst/>
              <a:gdLst/>
              <a:ahLst/>
              <a:cxnLst/>
              <a:rect l="l" t="t" r="r" b="b"/>
              <a:pathLst>
                <a:path w="2670" h="3163" extrusionOk="0">
                  <a:moveTo>
                    <a:pt x="1124" y="1"/>
                  </a:moveTo>
                  <a:cubicBezTo>
                    <a:pt x="1102" y="1"/>
                    <a:pt x="1079" y="2"/>
                    <a:pt x="1057" y="4"/>
                  </a:cubicBezTo>
                  <a:cubicBezTo>
                    <a:pt x="1" y="121"/>
                    <a:pt x="705" y="3162"/>
                    <a:pt x="1619" y="3162"/>
                  </a:cubicBezTo>
                  <a:cubicBezTo>
                    <a:pt x="1654" y="3162"/>
                    <a:pt x="1690" y="3158"/>
                    <a:pt x="1726" y="3148"/>
                  </a:cubicBezTo>
                  <a:cubicBezTo>
                    <a:pt x="2670" y="2886"/>
                    <a:pt x="2225" y="1"/>
                    <a:pt x="1124"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7"/>
            <p:cNvSpPr/>
            <p:nvPr/>
          </p:nvSpPr>
          <p:spPr>
            <a:xfrm>
              <a:off x="2130651" y="4376418"/>
              <a:ext cx="78678" cy="44033"/>
            </a:xfrm>
            <a:custGeom>
              <a:avLst/>
              <a:gdLst/>
              <a:ahLst/>
              <a:cxnLst/>
              <a:rect l="l" t="t" r="r" b="b"/>
              <a:pathLst>
                <a:path w="1165" h="652" extrusionOk="0">
                  <a:moveTo>
                    <a:pt x="706" y="1"/>
                  </a:moveTo>
                  <a:cubicBezTo>
                    <a:pt x="575" y="1"/>
                    <a:pt x="447" y="39"/>
                    <a:pt x="335" y="116"/>
                  </a:cubicBezTo>
                  <a:cubicBezTo>
                    <a:pt x="255" y="143"/>
                    <a:pt x="174" y="211"/>
                    <a:pt x="121" y="291"/>
                  </a:cubicBezTo>
                  <a:cubicBezTo>
                    <a:pt x="0" y="438"/>
                    <a:pt x="161" y="652"/>
                    <a:pt x="335" y="652"/>
                  </a:cubicBezTo>
                  <a:cubicBezTo>
                    <a:pt x="442" y="652"/>
                    <a:pt x="549" y="639"/>
                    <a:pt x="669" y="612"/>
                  </a:cubicBezTo>
                  <a:cubicBezTo>
                    <a:pt x="749" y="585"/>
                    <a:pt x="843" y="545"/>
                    <a:pt x="924" y="518"/>
                  </a:cubicBezTo>
                  <a:cubicBezTo>
                    <a:pt x="1164" y="438"/>
                    <a:pt x="1164" y="104"/>
                    <a:pt x="924" y="36"/>
                  </a:cubicBezTo>
                  <a:cubicBezTo>
                    <a:pt x="852" y="13"/>
                    <a:pt x="779" y="1"/>
                    <a:pt x="706" y="1"/>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7"/>
            <p:cNvSpPr/>
            <p:nvPr/>
          </p:nvSpPr>
          <p:spPr>
            <a:xfrm>
              <a:off x="2157733" y="4475290"/>
              <a:ext cx="61457" cy="48828"/>
            </a:xfrm>
            <a:custGeom>
              <a:avLst/>
              <a:gdLst/>
              <a:ahLst/>
              <a:cxnLst/>
              <a:rect l="l" t="t" r="r" b="b"/>
              <a:pathLst>
                <a:path w="910" h="723" extrusionOk="0">
                  <a:moveTo>
                    <a:pt x="614" y="1"/>
                  </a:moveTo>
                  <a:cubicBezTo>
                    <a:pt x="529" y="1"/>
                    <a:pt x="439" y="32"/>
                    <a:pt x="362" y="70"/>
                  </a:cubicBezTo>
                  <a:cubicBezTo>
                    <a:pt x="308" y="84"/>
                    <a:pt x="268" y="124"/>
                    <a:pt x="228" y="151"/>
                  </a:cubicBezTo>
                  <a:cubicBezTo>
                    <a:pt x="175" y="177"/>
                    <a:pt x="121" y="204"/>
                    <a:pt x="81" y="258"/>
                  </a:cubicBezTo>
                  <a:cubicBezTo>
                    <a:pt x="0" y="311"/>
                    <a:pt x="0" y="418"/>
                    <a:pt x="41" y="486"/>
                  </a:cubicBezTo>
                  <a:cubicBezTo>
                    <a:pt x="8" y="604"/>
                    <a:pt x="80" y="722"/>
                    <a:pt x="193" y="722"/>
                  </a:cubicBezTo>
                  <a:cubicBezTo>
                    <a:pt x="221" y="722"/>
                    <a:pt x="250" y="715"/>
                    <a:pt x="282" y="700"/>
                  </a:cubicBezTo>
                  <a:cubicBezTo>
                    <a:pt x="362" y="659"/>
                    <a:pt x="442" y="619"/>
                    <a:pt x="509" y="566"/>
                  </a:cubicBezTo>
                  <a:cubicBezTo>
                    <a:pt x="603" y="512"/>
                    <a:pt x="669" y="445"/>
                    <a:pt x="763" y="379"/>
                  </a:cubicBezTo>
                  <a:cubicBezTo>
                    <a:pt x="910" y="284"/>
                    <a:pt x="870" y="84"/>
                    <a:pt x="710" y="17"/>
                  </a:cubicBezTo>
                  <a:cubicBezTo>
                    <a:pt x="679" y="6"/>
                    <a:pt x="647" y="1"/>
                    <a:pt x="614" y="1"/>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7"/>
            <p:cNvSpPr/>
            <p:nvPr/>
          </p:nvSpPr>
          <p:spPr>
            <a:xfrm>
              <a:off x="2200213" y="4569503"/>
              <a:ext cx="50651" cy="55446"/>
            </a:xfrm>
            <a:custGeom>
              <a:avLst/>
              <a:gdLst/>
              <a:ahLst/>
              <a:cxnLst/>
              <a:rect l="l" t="t" r="r" b="b"/>
              <a:pathLst>
                <a:path w="750" h="821" extrusionOk="0">
                  <a:moveTo>
                    <a:pt x="500" y="0"/>
                  </a:moveTo>
                  <a:cubicBezTo>
                    <a:pt x="421" y="0"/>
                    <a:pt x="343" y="36"/>
                    <a:pt x="308" y="107"/>
                  </a:cubicBezTo>
                  <a:lnTo>
                    <a:pt x="227" y="307"/>
                  </a:lnTo>
                  <a:cubicBezTo>
                    <a:pt x="161" y="375"/>
                    <a:pt x="108" y="441"/>
                    <a:pt x="54" y="521"/>
                  </a:cubicBezTo>
                  <a:cubicBezTo>
                    <a:pt x="1" y="615"/>
                    <a:pt x="40" y="789"/>
                    <a:pt x="174" y="816"/>
                  </a:cubicBezTo>
                  <a:lnTo>
                    <a:pt x="241" y="816"/>
                  </a:lnTo>
                  <a:cubicBezTo>
                    <a:pt x="259" y="819"/>
                    <a:pt x="276" y="821"/>
                    <a:pt x="292" y="821"/>
                  </a:cubicBezTo>
                  <a:cubicBezTo>
                    <a:pt x="399" y="821"/>
                    <a:pt x="479" y="748"/>
                    <a:pt x="548" y="655"/>
                  </a:cubicBezTo>
                  <a:cubicBezTo>
                    <a:pt x="589" y="602"/>
                    <a:pt x="616" y="548"/>
                    <a:pt x="643" y="482"/>
                  </a:cubicBezTo>
                  <a:cubicBezTo>
                    <a:pt x="655" y="455"/>
                    <a:pt x="655" y="414"/>
                    <a:pt x="669" y="388"/>
                  </a:cubicBezTo>
                  <a:cubicBezTo>
                    <a:pt x="669" y="375"/>
                    <a:pt x="682" y="361"/>
                    <a:pt x="682" y="348"/>
                  </a:cubicBezTo>
                  <a:cubicBezTo>
                    <a:pt x="682" y="353"/>
                    <a:pt x="682" y="356"/>
                    <a:pt x="683" y="356"/>
                  </a:cubicBezTo>
                  <a:cubicBezTo>
                    <a:pt x="685" y="356"/>
                    <a:pt x="688" y="350"/>
                    <a:pt x="696" y="334"/>
                  </a:cubicBezTo>
                  <a:cubicBezTo>
                    <a:pt x="750" y="227"/>
                    <a:pt x="723" y="93"/>
                    <a:pt x="616" y="27"/>
                  </a:cubicBezTo>
                  <a:cubicBezTo>
                    <a:pt x="580" y="9"/>
                    <a:pt x="540" y="0"/>
                    <a:pt x="500"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37"/>
            <p:cNvSpPr/>
            <p:nvPr/>
          </p:nvSpPr>
          <p:spPr>
            <a:xfrm>
              <a:off x="2258901" y="4665269"/>
              <a:ext cx="44370" cy="60174"/>
            </a:xfrm>
            <a:custGeom>
              <a:avLst/>
              <a:gdLst/>
              <a:ahLst/>
              <a:cxnLst/>
              <a:rect l="l" t="t" r="r" b="b"/>
              <a:pathLst>
                <a:path w="657" h="891" extrusionOk="0">
                  <a:moveTo>
                    <a:pt x="402" y="0"/>
                  </a:moveTo>
                  <a:cubicBezTo>
                    <a:pt x="321" y="0"/>
                    <a:pt x="228" y="54"/>
                    <a:pt x="188" y="120"/>
                  </a:cubicBezTo>
                  <a:cubicBezTo>
                    <a:pt x="107" y="280"/>
                    <a:pt x="81" y="455"/>
                    <a:pt x="14" y="615"/>
                  </a:cubicBezTo>
                  <a:lnTo>
                    <a:pt x="27" y="615"/>
                  </a:lnTo>
                  <a:cubicBezTo>
                    <a:pt x="0" y="682"/>
                    <a:pt x="14" y="762"/>
                    <a:pt x="68" y="829"/>
                  </a:cubicBezTo>
                  <a:cubicBezTo>
                    <a:pt x="115" y="870"/>
                    <a:pt x="174" y="891"/>
                    <a:pt x="233" y="891"/>
                  </a:cubicBezTo>
                  <a:cubicBezTo>
                    <a:pt x="309" y="891"/>
                    <a:pt x="383" y="857"/>
                    <a:pt x="428" y="789"/>
                  </a:cubicBezTo>
                  <a:cubicBezTo>
                    <a:pt x="469" y="708"/>
                    <a:pt x="496" y="628"/>
                    <a:pt x="523" y="562"/>
                  </a:cubicBezTo>
                  <a:cubicBezTo>
                    <a:pt x="549" y="494"/>
                    <a:pt x="589" y="414"/>
                    <a:pt x="603" y="361"/>
                  </a:cubicBezTo>
                  <a:cubicBezTo>
                    <a:pt x="643" y="294"/>
                    <a:pt x="656" y="200"/>
                    <a:pt x="603" y="120"/>
                  </a:cubicBezTo>
                  <a:cubicBezTo>
                    <a:pt x="549" y="40"/>
                    <a:pt x="496" y="13"/>
                    <a:pt x="402"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37"/>
            <p:cNvSpPr/>
            <p:nvPr/>
          </p:nvSpPr>
          <p:spPr>
            <a:xfrm>
              <a:off x="2385396" y="4659799"/>
              <a:ext cx="41602" cy="57000"/>
            </a:xfrm>
            <a:custGeom>
              <a:avLst/>
              <a:gdLst/>
              <a:ahLst/>
              <a:cxnLst/>
              <a:rect l="l" t="t" r="r" b="b"/>
              <a:pathLst>
                <a:path w="616" h="844" extrusionOk="0">
                  <a:moveTo>
                    <a:pt x="175" y="1"/>
                  </a:moveTo>
                  <a:cubicBezTo>
                    <a:pt x="94" y="1"/>
                    <a:pt x="0" y="54"/>
                    <a:pt x="14" y="147"/>
                  </a:cubicBezTo>
                  <a:lnTo>
                    <a:pt x="14" y="402"/>
                  </a:lnTo>
                  <a:cubicBezTo>
                    <a:pt x="14" y="522"/>
                    <a:pt x="54" y="629"/>
                    <a:pt x="94" y="736"/>
                  </a:cubicBezTo>
                  <a:cubicBezTo>
                    <a:pt x="132" y="805"/>
                    <a:pt x="215" y="844"/>
                    <a:pt x="295" y="844"/>
                  </a:cubicBezTo>
                  <a:cubicBezTo>
                    <a:pt x="356" y="844"/>
                    <a:pt x="415" y="822"/>
                    <a:pt x="455" y="777"/>
                  </a:cubicBezTo>
                  <a:cubicBezTo>
                    <a:pt x="562" y="643"/>
                    <a:pt x="615" y="495"/>
                    <a:pt x="562" y="322"/>
                  </a:cubicBezTo>
                  <a:cubicBezTo>
                    <a:pt x="535" y="188"/>
                    <a:pt x="415" y="28"/>
                    <a:pt x="268" y="1"/>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7"/>
            <p:cNvSpPr/>
            <p:nvPr/>
          </p:nvSpPr>
          <p:spPr>
            <a:xfrm>
              <a:off x="2241747" y="4285312"/>
              <a:ext cx="52475" cy="60376"/>
            </a:xfrm>
            <a:custGeom>
              <a:avLst/>
              <a:gdLst/>
              <a:ahLst/>
              <a:cxnLst/>
              <a:rect l="l" t="t" r="r" b="b"/>
              <a:pathLst>
                <a:path w="777" h="894" extrusionOk="0">
                  <a:moveTo>
                    <a:pt x="223" y="0"/>
                  </a:moveTo>
                  <a:cubicBezTo>
                    <a:pt x="101" y="0"/>
                    <a:pt x="1" y="106"/>
                    <a:pt x="1" y="222"/>
                  </a:cubicBezTo>
                  <a:cubicBezTo>
                    <a:pt x="1" y="276"/>
                    <a:pt x="14" y="329"/>
                    <a:pt x="40" y="369"/>
                  </a:cubicBezTo>
                  <a:lnTo>
                    <a:pt x="40" y="409"/>
                  </a:lnTo>
                  <a:cubicBezTo>
                    <a:pt x="67" y="623"/>
                    <a:pt x="201" y="757"/>
                    <a:pt x="375" y="864"/>
                  </a:cubicBezTo>
                  <a:cubicBezTo>
                    <a:pt x="411" y="885"/>
                    <a:pt x="447" y="893"/>
                    <a:pt x="481" y="893"/>
                  </a:cubicBezTo>
                  <a:cubicBezTo>
                    <a:pt x="536" y="893"/>
                    <a:pt x="588" y="870"/>
                    <a:pt x="629" y="837"/>
                  </a:cubicBezTo>
                  <a:cubicBezTo>
                    <a:pt x="656" y="811"/>
                    <a:pt x="682" y="797"/>
                    <a:pt x="709" y="770"/>
                  </a:cubicBezTo>
                  <a:cubicBezTo>
                    <a:pt x="763" y="730"/>
                    <a:pt x="777" y="636"/>
                    <a:pt x="763" y="570"/>
                  </a:cubicBezTo>
                  <a:cubicBezTo>
                    <a:pt x="723" y="449"/>
                    <a:pt x="656" y="342"/>
                    <a:pt x="575" y="262"/>
                  </a:cubicBezTo>
                  <a:cubicBezTo>
                    <a:pt x="482" y="169"/>
                    <a:pt x="388" y="62"/>
                    <a:pt x="281" y="8"/>
                  </a:cubicBezTo>
                  <a:cubicBezTo>
                    <a:pt x="262" y="3"/>
                    <a:pt x="242" y="0"/>
                    <a:pt x="223"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7"/>
            <p:cNvSpPr/>
            <p:nvPr/>
          </p:nvSpPr>
          <p:spPr>
            <a:xfrm>
              <a:off x="2347441" y="4306046"/>
              <a:ext cx="36199" cy="51934"/>
            </a:xfrm>
            <a:custGeom>
              <a:avLst/>
              <a:gdLst/>
              <a:ahLst/>
              <a:cxnLst/>
              <a:rect l="l" t="t" r="r" b="b"/>
              <a:pathLst>
                <a:path w="536" h="769" extrusionOk="0">
                  <a:moveTo>
                    <a:pt x="299" y="0"/>
                  </a:moveTo>
                  <a:cubicBezTo>
                    <a:pt x="219" y="0"/>
                    <a:pt x="153" y="41"/>
                    <a:pt x="121" y="115"/>
                  </a:cubicBezTo>
                  <a:cubicBezTo>
                    <a:pt x="107" y="129"/>
                    <a:pt x="94" y="142"/>
                    <a:pt x="94" y="156"/>
                  </a:cubicBezTo>
                  <a:cubicBezTo>
                    <a:pt x="94" y="169"/>
                    <a:pt x="94" y="195"/>
                    <a:pt x="81" y="209"/>
                  </a:cubicBezTo>
                  <a:cubicBezTo>
                    <a:pt x="54" y="316"/>
                    <a:pt x="41" y="423"/>
                    <a:pt x="14" y="530"/>
                  </a:cubicBezTo>
                  <a:cubicBezTo>
                    <a:pt x="0" y="611"/>
                    <a:pt x="14" y="691"/>
                    <a:pt x="94" y="744"/>
                  </a:cubicBezTo>
                  <a:cubicBezTo>
                    <a:pt x="124" y="761"/>
                    <a:pt x="154" y="769"/>
                    <a:pt x="184" y="769"/>
                  </a:cubicBezTo>
                  <a:cubicBezTo>
                    <a:pt x="249" y="769"/>
                    <a:pt x="311" y="732"/>
                    <a:pt x="348" y="677"/>
                  </a:cubicBezTo>
                  <a:cubicBezTo>
                    <a:pt x="416" y="557"/>
                    <a:pt x="442" y="436"/>
                    <a:pt x="496" y="316"/>
                  </a:cubicBezTo>
                  <a:cubicBezTo>
                    <a:pt x="535" y="236"/>
                    <a:pt x="535" y="115"/>
                    <a:pt x="455" y="62"/>
                  </a:cubicBezTo>
                  <a:cubicBezTo>
                    <a:pt x="428" y="35"/>
                    <a:pt x="402" y="8"/>
                    <a:pt x="362" y="8"/>
                  </a:cubicBezTo>
                  <a:cubicBezTo>
                    <a:pt x="340" y="3"/>
                    <a:pt x="319" y="0"/>
                    <a:pt x="299"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7"/>
            <p:cNvSpPr/>
            <p:nvPr/>
          </p:nvSpPr>
          <p:spPr>
            <a:xfrm>
              <a:off x="2435102" y="4476371"/>
              <a:ext cx="35253" cy="31741"/>
            </a:xfrm>
            <a:custGeom>
              <a:avLst/>
              <a:gdLst/>
              <a:ahLst/>
              <a:cxnLst/>
              <a:rect l="l" t="t" r="r" b="b"/>
              <a:pathLst>
                <a:path w="522" h="470" extrusionOk="0">
                  <a:moveTo>
                    <a:pt x="307" y="1"/>
                  </a:moveTo>
                  <a:cubicBezTo>
                    <a:pt x="227" y="1"/>
                    <a:pt x="134" y="42"/>
                    <a:pt x="81" y="95"/>
                  </a:cubicBezTo>
                  <a:cubicBezTo>
                    <a:pt x="27" y="175"/>
                    <a:pt x="0" y="268"/>
                    <a:pt x="54" y="363"/>
                  </a:cubicBezTo>
                  <a:cubicBezTo>
                    <a:pt x="90" y="434"/>
                    <a:pt x="161" y="470"/>
                    <a:pt x="236" y="470"/>
                  </a:cubicBezTo>
                  <a:cubicBezTo>
                    <a:pt x="274" y="470"/>
                    <a:pt x="312" y="461"/>
                    <a:pt x="348" y="443"/>
                  </a:cubicBezTo>
                  <a:cubicBezTo>
                    <a:pt x="388" y="416"/>
                    <a:pt x="414" y="389"/>
                    <a:pt x="455" y="363"/>
                  </a:cubicBezTo>
                  <a:cubicBezTo>
                    <a:pt x="509" y="322"/>
                    <a:pt x="521" y="229"/>
                    <a:pt x="509" y="161"/>
                  </a:cubicBezTo>
                  <a:cubicBezTo>
                    <a:pt x="482" y="68"/>
                    <a:pt x="402" y="15"/>
                    <a:pt x="307" y="1"/>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7"/>
            <p:cNvSpPr/>
            <p:nvPr/>
          </p:nvSpPr>
          <p:spPr>
            <a:xfrm>
              <a:off x="2411600" y="4406066"/>
              <a:ext cx="25393" cy="23367"/>
            </a:xfrm>
            <a:custGeom>
              <a:avLst/>
              <a:gdLst/>
              <a:ahLst/>
              <a:cxnLst/>
              <a:rect l="l" t="t" r="r" b="b"/>
              <a:pathLst>
                <a:path w="376" h="346" extrusionOk="0">
                  <a:moveTo>
                    <a:pt x="164" y="0"/>
                  </a:moveTo>
                  <a:cubicBezTo>
                    <a:pt x="138" y="0"/>
                    <a:pt x="111" y="7"/>
                    <a:pt x="81" y="25"/>
                  </a:cubicBezTo>
                  <a:cubicBezTo>
                    <a:pt x="27" y="52"/>
                    <a:pt x="1" y="106"/>
                    <a:pt x="1" y="173"/>
                  </a:cubicBezTo>
                  <a:cubicBezTo>
                    <a:pt x="1" y="226"/>
                    <a:pt x="27" y="293"/>
                    <a:pt x="81" y="320"/>
                  </a:cubicBezTo>
                  <a:cubicBezTo>
                    <a:pt x="111" y="338"/>
                    <a:pt x="138" y="345"/>
                    <a:pt x="164" y="345"/>
                  </a:cubicBezTo>
                  <a:cubicBezTo>
                    <a:pt x="195" y="345"/>
                    <a:pt x="225" y="334"/>
                    <a:pt x="254" y="320"/>
                  </a:cubicBezTo>
                  <a:cubicBezTo>
                    <a:pt x="322" y="293"/>
                    <a:pt x="375" y="239"/>
                    <a:pt x="375" y="173"/>
                  </a:cubicBezTo>
                  <a:cubicBezTo>
                    <a:pt x="375" y="93"/>
                    <a:pt x="322" y="52"/>
                    <a:pt x="254" y="25"/>
                  </a:cubicBezTo>
                  <a:cubicBezTo>
                    <a:pt x="225" y="11"/>
                    <a:pt x="196" y="0"/>
                    <a:pt x="164"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37"/>
            <p:cNvSpPr/>
            <p:nvPr/>
          </p:nvSpPr>
          <p:spPr>
            <a:xfrm>
              <a:off x="2434157" y="4576257"/>
              <a:ext cx="49301" cy="46667"/>
            </a:xfrm>
            <a:custGeom>
              <a:avLst/>
              <a:gdLst/>
              <a:ahLst/>
              <a:cxnLst/>
              <a:rect l="l" t="t" r="r" b="b"/>
              <a:pathLst>
                <a:path w="730" h="691" extrusionOk="0">
                  <a:moveTo>
                    <a:pt x="643" y="382"/>
                  </a:moveTo>
                  <a:lnTo>
                    <a:pt x="643" y="382"/>
                  </a:lnTo>
                  <a:cubicBezTo>
                    <a:pt x="648" y="398"/>
                    <a:pt x="651" y="405"/>
                    <a:pt x="652" y="405"/>
                  </a:cubicBezTo>
                  <a:cubicBezTo>
                    <a:pt x="652" y="405"/>
                    <a:pt x="649" y="397"/>
                    <a:pt x="643" y="382"/>
                  </a:cubicBezTo>
                  <a:close/>
                  <a:moveTo>
                    <a:pt x="237" y="0"/>
                  </a:moveTo>
                  <a:cubicBezTo>
                    <a:pt x="221" y="0"/>
                    <a:pt x="204" y="2"/>
                    <a:pt x="188" y="7"/>
                  </a:cubicBezTo>
                  <a:cubicBezTo>
                    <a:pt x="81" y="34"/>
                    <a:pt x="0" y="168"/>
                    <a:pt x="41" y="275"/>
                  </a:cubicBezTo>
                  <a:cubicBezTo>
                    <a:pt x="68" y="355"/>
                    <a:pt x="121" y="421"/>
                    <a:pt x="188" y="489"/>
                  </a:cubicBezTo>
                  <a:cubicBezTo>
                    <a:pt x="214" y="515"/>
                    <a:pt x="241" y="542"/>
                    <a:pt x="268" y="582"/>
                  </a:cubicBezTo>
                  <a:cubicBezTo>
                    <a:pt x="282" y="596"/>
                    <a:pt x="309" y="609"/>
                    <a:pt x="335" y="635"/>
                  </a:cubicBezTo>
                  <a:cubicBezTo>
                    <a:pt x="335" y="635"/>
                    <a:pt x="348" y="649"/>
                    <a:pt x="362" y="649"/>
                  </a:cubicBezTo>
                  <a:cubicBezTo>
                    <a:pt x="362" y="649"/>
                    <a:pt x="375" y="649"/>
                    <a:pt x="375" y="662"/>
                  </a:cubicBezTo>
                  <a:cubicBezTo>
                    <a:pt x="405" y="682"/>
                    <a:pt x="437" y="691"/>
                    <a:pt x="468" y="691"/>
                  </a:cubicBezTo>
                  <a:cubicBezTo>
                    <a:pt x="604" y="691"/>
                    <a:pt x="729" y="525"/>
                    <a:pt x="643" y="395"/>
                  </a:cubicBezTo>
                  <a:lnTo>
                    <a:pt x="643" y="382"/>
                  </a:lnTo>
                  <a:lnTo>
                    <a:pt x="643" y="382"/>
                  </a:lnTo>
                  <a:cubicBezTo>
                    <a:pt x="643" y="382"/>
                    <a:pt x="643" y="382"/>
                    <a:pt x="643" y="382"/>
                  </a:cubicBezTo>
                  <a:lnTo>
                    <a:pt x="643" y="382"/>
                  </a:lnTo>
                  <a:cubicBezTo>
                    <a:pt x="643" y="382"/>
                    <a:pt x="643" y="382"/>
                    <a:pt x="643" y="382"/>
                  </a:cubicBezTo>
                  <a:lnTo>
                    <a:pt x="643" y="382"/>
                  </a:lnTo>
                  <a:lnTo>
                    <a:pt x="643" y="382"/>
                  </a:lnTo>
                  <a:cubicBezTo>
                    <a:pt x="639" y="375"/>
                    <a:pt x="635" y="366"/>
                    <a:pt x="630" y="355"/>
                  </a:cubicBezTo>
                  <a:cubicBezTo>
                    <a:pt x="616" y="328"/>
                    <a:pt x="589" y="314"/>
                    <a:pt x="576" y="288"/>
                  </a:cubicBezTo>
                  <a:cubicBezTo>
                    <a:pt x="549" y="261"/>
                    <a:pt x="535" y="234"/>
                    <a:pt x="509" y="221"/>
                  </a:cubicBezTo>
                  <a:cubicBezTo>
                    <a:pt x="496" y="207"/>
                    <a:pt x="482" y="194"/>
                    <a:pt x="482" y="181"/>
                  </a:cubicBezTo>
                  <a:lnTo>
                    <a:pt x="469" y="168"/>
                  </a:lnTo>
                  <a:cubicBezTo>
                    <a:pt x="455" y="154"/>
                    <a:pt x="442" y="127"/>
                    <a:pt x="428" y="114"/>
                  </a:cubicBezTo>
                  <a:cubicBezTo>
                    <a:pt x="384" y="48"/>
                    <a:pt x="314" y="0"/>
                    <a:pt x="237"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1" name="TextBox 90">
            <a:extLst>
              <a:ext uri="{FF2B5EF4-FFF2-40B4-BE49-F238E27FC236}">
                <a16:creationId xmlns:a16="http://schemas.microsoft.com/office/drawing/2014/main" id="{B7BB7E9F-9B8D-4786-A003-C766DAD5A61F}"/>
              </a:ext>
            </a:extLst>
          </p:cNvPr>
          <p:cNvSpPr txBox="1"/>
          <p:nvPr/>
        </p:nvSpPr>
        <p:spPr>
          <a:xfrm>
            <a:off x="2206768" y="1382147"/>
            <a:ext cx="6319394" cy="1323439"/>
          </a:xfrm>
          <a:prstGeom prst="rect">
            <a:avLst/>
          </a:prstGeom>
          <a:noFill/>
        </p:spPr>
        <p:txBody>
          <a:bodyPr wrap="square" rtlCol="0">
            <a:spAutoFit/>
          </a:bodyPr>
          <a:lstStyle/>
          <a:p>
            <a:pPr algn="ctr">
              <a:defRPr/>
            </a:pPr>
            <a:r>
              <a:rPr lang="en-US" sz="8000" b="1" dirty="0">
                <a:solidFill>
                  <a:srgbClr val="ED7D31">
                    <a:lumMod val="75000"/>
                  </a:srgbClr>
                </a:solidFill>
                <a:latin typeface="#9Slide05 HLT Boulevard" panose="00000400000000000000" pitchFamily="2" charset="0"/>
                <a:ea typeface="#9Slide05 HLT Boulevard" panose="00000400000000000000" pitchFamily="2" charset="0"/>
                <a:cs typeface="#9Slide05 HLT Boulevard" panose="00000400000000000000" pitchFamily="2" charset="0"/>
              </a:rPr>
              <a:t>Thank you!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2386" name="Group 2">
            <a:extLst>
              <a:ext uri="{FF2B5EF4-FFF2-40B4-BE49-F238E27FC236}">
                <a16:creationId xmlns:a16="http://schemas.microsoft.com/office/drawing/2014/main" id="{E8F1945A-8DBF-4221-B6D9-1546B80B6F13}"/>
              </a:ext>
            </a:extLst>
          </p:cNvPr>
          <p:cNvGraphicFramePr>
            <a:graphicFrameLocks noGrp="1"/>
          </p:cNvGraphicFramePr>
          <p:nvPr>
            <p:ph sz="half" idx="4294967295"/>
            <p:extLst>
              <p:ext uri="{D42A27DB-BD31-4B8C-83A1-F6EECF244321}">
                <p14:modId xmlns:p14="http://schemas.microsoft.com/office/powerpoint/2010/main" val="2717578447"/>
              </p:ext>
            </p:extLst>
          </p:nvPr>
        </p:nvGraphicFramePr>
        <p:xfrm>
          <a:off x="76199" y="392415"/>
          <a:ext cx="8991601" cy="2138553"/>
        </p:xfrm>
        <a:graphic>
          <a:graphicData uri="http://schemas.openxmlformats.org/drawingml/2006/table">
            <a:tbl>
              <a:tblPr/>
              <a:tblGrid>
                <a:gridCol w="1398513">
                  <a:extLst>
                    <a:ext uri="{9D8B030D-6E8A-4147-A177-3AD203B41FA5}">
                      <a16:colId xmlns:a16="http://schemas.microsoft.com/office/drawing/2014/main" val="2359154575"/>
                    </a:ext>
                  </a:extLst>
                </a:gridCol>
                <a:gridCol w="1155716">
                  <a:extLst>
                    <a:ext uri="{9D8B030D-6E8A-4147-A177-3AD203B41FA5}">
                      <a16:colId xmlns:a16="http://schemas.microsoft.com/office/drawing/2014/main" val="2423043160"/>
                    </a:ext>
                  </a:extLst>
                </a:gridCol>
                <a:gridCol w="522824">
                  <a:extLst>
                    <a:ext uri="{9D8B030D-6E8A-4147-A177-3AD203B41FA5}">
                      <a16:colId xmlns:a16="http://schemas.microsoft.com/office/drawing/2014/main" val="3066793764"/>
                    </a:ext>
                  </a:extLst>
                </a:gridCol>
                <a:gridCol w="526062">
                  <a:extLst>
                    <a:ext uri="{9D8B030D-6E8A-4147-A177-3AD203B41FA5}">
                      <a16:colId xmlns:a16="http://schemas.microsoft.com/office/drawing/2014/main" val="2084889040"/>
                    </a:ext>
                  </a:extLst>
                </a:gridCol>
                <a:gridCol w="527680">
                  <a:extLst>
                    <a:ext uri="{9D8B030D-6E8A-4147-A177-3AD203B41FA5}">
                      <a16:colId xmlns:a16="http://schemas.microsoft.com/office/drawing/2014/main" val="2216877987"/>
                    </a:ext>
                  </a:extLst>
                </a:gridCol>
                <a:gridCol w="522824">
                  <a:extLst>
                    <a:ext uri="{9D8B030D-6E8A-4147-A177-3AD203B41FA5}">
                      <a16:colId xmlns:a16="http://schemas.microsoft.com/office/drawing/2014/main" val="1880780376"/>
                    </a:ext>
                  </a:extLst>
                </a:gridCol>
                <a:gridCol w="526062">
                  <a:extLst>
                    <a:ext uri="{9D8B030D-6E8A-4147-A177-3AD203B41FA5}">
                      <a16:colId xmlns:a16="http://schemas.microsoft.com/office/drawing/2014/main" val="3974868365"/>
                    </a:ext>
                  </a:extLst>
                </a:gridCol>
                <a:gridCol w="527680">
                  <a:extLst>
                    <a:ext uri="{9D8B030D-6E8A-4147-A177-3AD203B41FA5}">
                      <a16:colId xmlns:a16="http://schemas.microsoft.com/office/drawing/2014/main" val="825671129"/>
                    </a:ext>
                  </a:extLst>
                </a:gridCol>
                <a:gridCol w="556816">
                  <a:extLst>
                    <a:ext uri="{9D8B030D-6E8A-4147-A177-3AD203B41FA5}">
                      <a16:colId xmlns:a16="http://schemas.microsoft.com/office/drawing/2014/main" val="318031593"/>
                    </a:ext>
                  </a:extLst>
                </a:gridCol>
                <a:gridCol w="527680">
                  <a:extLst>
                    <a:ext uri="{9D8B030D-6E8A-4147-A177-3AD203B41FA5}">
                      <a16:colId xmlns:a16="http://schemas.microsoft.com/office/drawing/2014/main" val="3014368973"/>
                    </a:ext>
                  </a:extLst>
                </a:gridCol>
                <a:gridCol w="556816">
                  <a:extLst>
                    <a:ext uri="{9D8B030D-6E8A-4147-A177-3AD203B41FA5}">
                      <a16:colId xmlns:a16="http://schemas.microsoft.com/office/drawing/2014/main" val="3572557271"/>
                    </a:ext>
                  </a:extLst>
                </a:gridCol>
                <a:gridCol w="532535">
                  <a:extLst>
                    <a:ext uri="{9D8B030D-6E8A-4147-A177-3AD203B41FA5}">
                      <a16:colId xmlns:a16="http://schemas.microsoft.com/office/drawing/2014/main" val="958881479"/>
                    </a:ext>
                  </a:extLst>
                </a:gridCol>
                <a:gridCol w="564909">
                  <a:extLst>
                    <a:ext uri="{9D8B030D-6E8A-4147-A177-3AD203B41FA5}">
                      <a16:colId xmlns:a16="http://schemas.microsoft.com/office/drawing/2014/main" val="463991688"/>
                    </a:ext>
                  </a:extLst>
                </a:gridCol>
                <a:gridCol w="545484">
                  <a:extLst>
                    <a:ext uri="{9D8B030D-6E8A-4147-A177-3AD203B41FA5}">
                      <a16:colId xmlns:a16="http://schemas.microsoft.com/office/drawing/2014/main" val="666121201"/>
                    </a:ext>
                  </a:extLst>
                </a:gridCol>
              </a:tblGrid>
              <a:tr h="280517">
                <a:tc gridSpan="2">
                  <a:txBody>
                    <a:bodyPr/>
                    <a:lstStyle>
                      <a:lvl1pPr algn="l">
                        <a:spcBef>
                          <a:spcPct val="20000"/>
                        </a:spcBef>
                        <a:defRPr sz="2800">
                          <a:solidFill>
                            <a:schemeClr val="tx1"/>
                          </a:solidFill>
                          <a:latin typeface="Arial" panose="020B0604020202020204" pitchFamily="34" charset="0"/>
                        </a:defRPr>
                      </a:lvl1pPr>
                      <a:lvl2pPr marL="1255713" indent="-285750" algn="l">
                        <a:spcBef>
                          <a:spcPct val="20000"/>
                        </a:spcBef>
                        <a:defRPr sz="2400">
                          <a:solidFill>
                            <a:schemeClr val="tx1"/>
                          </a:solidFill>
                          <a:latin typeface="Arial" panose="020B0604020202020204" pitchFamily="34" charset="0"/>
                        </a:defRPr>
                      </a:lvl2pPr>
                      <a:lvl3pPr marL="1598613" indent="-228600" algn="l">
                        <a:spcBef>
                          <a:spcPct val="20000"/>
                        </a:spcBef>
                        <a:defRPr sz="2000">
                          <a:solidFill>
                            <a:schemeClr val="tx1"/>
                          </a:solidFill>
                          <a:latin typeface="Arial" panose="020B0604020202020204" pitchFamily="34" charset="0"/>
                        </a:defRPr>
                      </a:lvl3pPr>
                      <a:lvl4pPr marL="1941513" indent="-228600" algn="l">
                        <a:spcBef>
                          <a:spcPct val="20000"/>
                        </a:spcBef>
                        <a:defRPr>
                          <a:solidFill>
                            <a:schemeClr val="tx1"/>
                          </a:solidFill>
                          <a:latin typeface="Arial" panose="020B0604020202020204" pitchFamily="34" charset="0"/>
                        </a:defRPr>
                      </a:lvl4pPr>
                      <a:lvl5pPr marL="2284413" indent="-228600" algn="l">
                        <a:spcBef>
                          <a:spcPct val="20000"/>
                        </a:spcBef>
                        <a:defRPr>
                          <a:solidFill>
                            <a:schemeClr val="tx1"/>
                          </a:solidFill>
                          <a:latin typeface="Arial" panose="020B0604020202020204" pitchFamily="34" charset="0"/>
                        </a:defRPr>
                      </a:lvl5pPr>
                      <a:lvl6pPr marL="2741613" indent="-228600" fontAlgn="base">
                        <a:spcBef>
                          <a:spcPct val="20000"/>
                        </a:spcBef>
                        <a:spcAft>
                          <a:spcPct val="0"/>
                        </a:spcAft>
                        <a:defRPr>
                          <a:solidFill>
                            <a:schemeClr val="tx1"/>
                          </a:solidFill>
                          <a:latin typeface="Arial" panose="020B0604020202020204" pitchFamily="34" charset="0"/>
                        </a:defRPr>
                      </a:lvl6pPr>
                      <a:lvl7pPr marL="3198813" indent="-228600" fontAlgn="base">
                        <a:spcBef>
                          <a:spcPct val="20000"/>
                        </a:spcBef>
                        <a:spcAft>
                          <a:spcPct val="0"/>
                        </a:spcAft>
                        <a:defRPr>
                          <a:solidFill>
                            <a:schemeClr val="tx1"/>
                          </a:solidFill>
                          <a:latin typeface="Arial" panose="020B0604020202020204" pitchFamily="34" charset="0"/>
                        </a:defRPr>
                      </a:lvl7pPr>
                      <a:lvl8pPr marL="3656013" indent="-228600" fontAlgn="base">
                        <a:spcBef>
                          <a:spcPct val="20000"/>
                        </a:spcBef>
                        <a:spcAft>
                          <a:spcPct val="0"/>
                        </a:spcAft>
                        <a:defRPr>
                          <a:solidFill>
                            <a:schemeClr val="tx1"/>
                          </a:solidFill>
                          <a:latin typeface="Arial" panose="020B0604020202020204" pitchFamily="34" charset="0"/>
                        </a:defRPr>
                      </a:lvl8pPr>
                      <a:lvl9pPr marL="4113213" indent="-228600"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Tháng</a:t>
                      </a:r>
                      <a:endPar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Trạm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5</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6</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7</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8</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9</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10</a:t>
                      </a:r>
                      <a:endParaRPr kumimoji="0" lang="vi-VN" altLang="en-US" sz="11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11</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12</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94832213"/>
                  </a:ext>
                </a:extLst>
              </a:tr>
              <a:tr h="140989">
                <a:tc rowSpan="2">
                  <a:txBody>
                    <a:bodyPr/>
                    <a:lstStyle>
                      <a:lvl1pPr indent="88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8890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FF0000"/>
                          </a:solidFill>
                          <a:effectLst/>
                          <a:latin typeface="Arial" panose="020B0604020202020204" pitchFamily="34" charset="0"/>
                          <a:ea typeface="Arial" panose="020B0604020202020204" pitchFamily="34" charset="0"/>
                          <a:cs typeface="Times New Roman" panose="02020603050405020304" pitchFamily="18" charset="0"/>
                        </a:rPr>
                        <a:t>Hà Nội</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Độ cao: 5m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Vĩ độ: 21</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01'B</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Kinh độ: 105</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48’Đ</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Nhiệt độ(</a:t>
                      </a:r>
                      <a:r>
                        <a:rPr kumimoji="0" lang="en-US" altLang="en-US" sz="1000" b="0"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
                      </a:r>
                      <a:endParaRPr kumimoji="0" lang="vi-VN"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16,4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17,0</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23,7</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28,8</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28,9</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28,2</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27,2</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24,6</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21,4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18,2</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2392006988"/>
                  </a:ext>
                </a:extLst>
              </a:tr>
              <a:tr h="316021">
                <a:tc vMerge="1">
                  <a:txBody>
                    <a:bodyPr/>
                    <a:lstStyle/>
                    <a:p>
                      <a:endParaRPr lang="en-US"/>
                    </a:p>
                  </a:txBody>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Lượng mưa</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(mm)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18,6</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26,2</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43,8</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90,1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188,5</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239,9</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288,2</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318,0</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265,4</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130,7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43,4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23,4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9603705"/>
                  </a:ext>
                </a:extLst>
              </a:tr>
              <a:tr h="141465">
                <a:tc rowSpan="2">
                  <a:txBody>
                    <a:bodyPr/>
                    <a:lstStyle>
                      <a:lvl1pPr indent="88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88900" algn="ctr" defTabSz="914400" rtl="0" eaLnBrk="1" fontAlgn="base" latinLnBrk="0" hangingPunct="1">
                        <a:lnSpc>
                          <a:spcPct val="115000"/>
                        </a:lnSpc>
                        <a:spcBef>
                          <a:spcPct val="0"/>
                        </a:spcBef>
                        <a:spcAft>
                          <a:spcPct val="0"/>
                        </a:spcAft>
                        <a:buClrTx/>
                        <a:buSzTx/>
                        <a:buFontTx/>
                        <a:buNone/>
                        <a:tabLst/>
                      </a:pPr>
                      <a:r>
                        <a:rPr kumimoji="0" lang="en-US" altLang="en-US" sz="1100" b="1" i="0" u="none" strike="noStrike" cap="none" normalizeH="0" baseline="0">
                          <a:ln>
                            <a:noFill/>
                          </a:ln>
                          <a:solidFill>
                            <a:srgbClr val="7030A0"/>
                          </a:solidFill>
                          <a:effectLst/>
                          <a:latin typeface="Arial" panose="020B0604020202020204" pitchFamily="34" charset="0"/>
                          <a:ea typeface="Arial" panose="020B0604020202020204" pitchFamily="34" charset="0"/>
                          <a:cs typeface="Times New Roman" panose="02020603050405020304" pitchFamily="18" charset="0"/>
                        </a:rPr>
                        <a:t>Huế</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Độ cao: 11m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Vĩ độ: 16</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24'B</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Kinh độ: 107</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41’Đ</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Nhiệt độ(</a:t>
                      </a:r>
                      <a:r>
                        <a:rPr kumimoji="0" lang="en-US" altLang="en-US" sz="1000" b="0"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
                      </a:r>
                      <a:endParaRPr kumimoji="0" lang="vi-VN"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20,0</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20,9</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23,1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26,0</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29,3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29,4</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28,9</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25,1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23,1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20,8</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3805554118"/>
                  </a:ext>
                </a:extLst>
              </a:tr>
              <a:tr h="315544">
                <a:tc vMerge="1">
                  <a:txBody>
                    <a:bodyPr/>
                    <a:lstStyle/>
                    <a:p>
                      <a:endParaRPr lang="en-US"/>
                    </a:p>
                  </a:txBody>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Lượng mưa</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(mm)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161,3</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62,6</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47,1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51,6</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82,1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116,7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95,3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104,0</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473,4</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795,6</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580,6</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297,4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76820321"/>
                  </a:ext>
                </a:extLst>
              </a:tr>
              <a:tr h="141465">
                <a:tc rowSpan="2">
                  <a:txBody>
                    <a:bodyPr/>
                    <a:lstStyle>
                      <a:lvl1pPr indent="88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8890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B0F0"/>
                          </a:solidFill>
                          <a:effectLst/>
                          <a:latin typeface="Arial" panose="020B0604020202020204" pitchFamily="34" charset="0"/>
                          <a:ea typeface="Arial" panose="020B0604020202020204" pitchFamily="34" charset="0"/>
                          <a:cs typeface="Times New Roman" panose="02020603050405020304" pitchFamily="18" charset="0"/>
                        </a:rPr>
                        <a:t>TP Hồ Chí Minh</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Độ cao: 11m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Vĩ độ: 10</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47'B</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88900" algn="l" defTabSz="914400" rtl="0" eaLnBrk="1" fontAlgn="base" latinLnBrk="0" hangingPunct="1">
                        <a:lnSpc>
                          <a:spcPct val="115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Kinh độ: 106</a:t>
                      </a:r>
                      <a:r>
                        <a:rPr kumimoji="0" lang="en-US" altLang="en-US" sz="800" b="1"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8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40’Đ</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Nhiệt độ(</a:t>
                      </a:r>
                      <a:r>
                        <a:rPr kumimoji="0" lang="en-US" altLang="en-US" sz="1000" b="0" i="0" u="none" strike="noStrike" cap="none" normalizeH="0" baseline="3000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o</a:t>
                      </a:r>
                      <a:r>
                        <a:rPr kumimoji="0" lang="en-US"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
                      </a:r>
                      <a:endParaRPr kumimoji="0" lang="vi-VN" altLang="en-US" sz="10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25,8</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26,7</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27,9</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28,9</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28,3</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27,5</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27,1</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26,8</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26,4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25,7</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4045176948"/>
                  </a:ext>
                </a:extLst>
              </a:tr>
              <a:tr h="288911">
                <a:tc vMerge="1">
                  <a:txBody>
                    <a:bodyPr/>
                    <a:lstStyle/>
                    <a:p>
                      <a:endParaRPr lang="en-US"/>
                    </a:p>
                  </a:txBody>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Lượng mưa</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(mm)</a:t>
                      </a:r>
                      <a:endParaRPr kumimoji="0" lang="vi-VN"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13,8</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4,1</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10,5</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50,4</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218,4</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311,7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293,7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269,8</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327,0</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rPr>
                        <a:t>266,7</a:t>
                      </a:r>
                      <a:endParaRPr kumimoji="0" lang="vi-VN" altLang="en-US" sz="900" b="0" i="0" u="none" strike="noStrike" cap="none" normalizeH="0" baseline="0">
                        <a:ln>
                          <a:noFill/>
                        </a:ln>
                        <a:solidFill>
                          <a:srgbClr val="FF33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116,5</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48,3</a:t>
                      </a:r>
                      <a:endParaRPr kumimoji="0" lang="vi-VN" altLang="en-US" sz="9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43663957"/>
                  </a:ext>
                </a:extLst>
              </a:tr>
            </a:tbl>
          </a:graphicData>
        </a:graphic>
      </p:graphicFrame>
      <p:cxnSp>
        <p:nvCxnSpPr>
          <p:cNvPr id="5" name="Straight Connector 4">
            <a:extLst>
              <a:ext uri="{FF2B5EF4-FFF2-40B4-BE49-F238E27FC236}">
                <a16:creationId xmlns:a16="http://schemas.microsoft.com/office/drawing/2014/main" id="{E112D042-7E69-4D45-9A5E-AC5B0AAB0CEE}"/>
              </a:ext>
            </a:extLst>
          </p:cNvPr>
          <p:cNvCxnSpPr/>
          <p:nvPr/>
        </p:nvCxnSpPr>
        <p:spPr>
          <a:xfrm>
            <a:off x="1293019" y="786020"/>
            <a:ext cx="1900238" cy="463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2505" name="Text Box 121">
            <a:extLst>
              <a:ext uri="{FF2B5EF4-FFF2-40B4-BE49-F238E27FC236}">
                <a16:creationId xmlns:a16="http://schemas.microsoft.com/office/drawing/2014/main" id="{8FF76355-33AD-4BF1-B332-84EA0B61DFED}"/>
              </a:ext>
            </a:extLst>
          </p:cNvPr>
          <p:cNvSpPr txBox="1">
            <a:spLocks noChangeArrowheads="1"/>
          </p:cNvSpPr>
          <p:nvPr/>
        </p:nvSpPr>
        <p:spPr bwMode="auto">
          <a:xfrm>
            <a:off x="393122" y="0"/>
            <a:ext cx="881149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1800" b="1" i="1">
                <a:solidFill>
                  <a:schemeClr val="accent1"/>
                </a:solidFill>
                <a:latin typeface="Times New Roman" panose="02020603050405020304" pitchFamily="18" charset="0"/>
              </a:rPr>
              <a:t>Bảng 31.1:</a:t>
            </a:r>
            <a:r>
              <a:rPr lang="en-US" altLang="en-US" sz="1800" b="1">
                <a:solidFill>
                  <a:schemeClr val="accent1"/>
                </a:solidFill>
                <a:latin typeface="Times New Roman" panose="02020603050405020304" pitchFamily="18" charset="0"/>
              </a:rPr>
              <a:t> Nhiệt độ, lượng mưa các trạm khí tượng Hà Nội, Huế và TP. Hồ Chí Minh</a:t>
            </a:r>
          </a:p>
          <a:p>
            <a:pPr>
              <a:spcBef>
                <a:spcPct val="50000"/>
              </a:spcBef>
            </a:pPr>
            <a:endParaRPr lang="en-US" altLang="en-US" sz="1800" b="1">
              <a:effectLst>
                <a:outerShdw blurRad="38100" dist="38100" dir="2700000" algn="tl">
                  <a:srgbClr val="C0C0C0"/>
                </a:outerShdw>
              </a:effectLst>
              <a:latin typeface="Times New Roman" panose="02020603050405020304" pitchFamily="18" charset="0"/>
            </a:endParaRPr>
          </a:p>
        </p:txBody>
      </p:sp>
      <p:graphicFrame>
        <p:nvGraphicFramePr>
          <p:cNvPr id="6" name="Group 72">
            <a:extLst>
              <a:ext uri="{FF2B5EF4-FFF2-40B4-BE49-F238E27FC236}">
                <a16:creationId xmlns:a16="http://schemas.microsoft.com/office/drawing/2014/main" id="{497B96E6-3FA4-42DF-A4BE-0B022689113F}"/>
              </a:ext>
            </a:extLst>
          </p:cNvPr>
          <p:cNvGraphicFramePr>
            <a:graphicFrameLocks noGrp="1"/>
          </p:cNvGraphicFramePr>
          <p:nvPr>
            <p:extLst>
              <p:ext uri="{D42A27DB-BD31-4B8C-83A1-F6EECF244321}">
                <p14:modId xmlns:p14="http://schemas.microsoft.com/office/powerpoint/2010/main" val="321157330"/>
              </p:ext>
            </p:extLst>
          </p:nvPr>
        </p:nvGraphicFramePr>
        <p:xfrm>
          <a:off x="74469" y="2823673"/>
          <a:ext cx="8993331" cy="2270680"/>
        </p:xfrm>
        <a:graphic>
          <a:graphicData uri="http://schemas.openxmlformats.org/drawingml/2006/table">
            <a:tbl>
              <a:tblPr/>
              <a:tblGrid>
                <a:gridCol w="2862695">
                  <a:extLst>
                    <a:ext uri="{9D8B030D-6E8A-4147-A177-3AD203B41FA5}">
                      <a16:colId xmlns:a16="http://schemas.microsoft.com/office/drawing/2014/main" val="1474681584"/>
                    </a:ext>
                  </a:extLst>
                </a:gridCol>
                <a:gridCol w="2215407">
                  <a:extLst>
                    <a:ext uri="{9D8B030D-6E8A-4147-A177-3AD203B41FA5}">
                      <a16:colId xmlns:a16="http://schemas.microsoft.com/office/drawing/2014/main" val="3004595686"/>
                    </a:ext>
                  </a:extLst>
                </a:gridCol>
                <a:gridCol w="2017486">
                  <a:extLst>
                    <a:ext uri="{9D8B030D-6E8A-4147-A177-3AD203B41FA5}">
                      <a16:colId xmlns:a16="http://schemas.microsoft.com/office/drawing/2014/main" val="3115061318"/>
                    </a:ext>
                  </a:extLst>
                </a:gridCol>
                <a:gridCol w="1897743">
                  <a:extLst>
                    <a:ext uri="{9D8B030D-6E8A-4147-A177-3AD203B41FA5}">
                      <a16:colId xmlns:a16="http://schemas.microsoft.com/office/drawing/2014/main" val="3227977691"/>
                    </a:ext>
                  </a:extLst>
                </a:gridCol>
              </a:tblGrid>
              <a:tr h="295742">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Miền khí hậu</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Bắc Bộ</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Trung Bộ</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Nam Bộ</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8131044"/>
                  </a:ext>
                </a:extLst>
              </a:tr>
              <a:tr h="295742">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Trạm tiêu biểu</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Hà Nội</a:t>
                      </a:r>
                      <a:endParaRPr kumimoji="0" lang="en-US" altLang="en-US" sz="1700" b="0" i="0" u="none" strike="noStrike" cap="none" normalizeH="0" baseline="0">
                        <a:ln>
                          <a:noFill/>
                        </a:ln>
                        <a:solidFill>
                          <a:srgbClr val="FF0000"/>
                        </a:solidFill>
                        <a:effectLst/>
                        <a:latin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Huế</a:t>
                      </a:r>
                      <a:endParaRPr kumimoji="0" lang="en-US" altLang="en-US" sz="1700" b="0" i="0" u="none" strike="noStrike" cap="none" normalizeH="0" baseline="0">
                        <a:ln>
                          <a:noFill/>
                        </a:ln>
                        <a:solidFill>
                          <a:srgbClr val="FF0000"/>
                        </a:solidFill>
                        <a:effectLst/>
                        <a:latin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TP. Hồ Chí Minh</a:t>
                      </a:r>
                      <a:endParaRPr kumimoji="0" lang="en-US" altLang="en-US" sz="1700" b="0" i="0" u="none" strike="noStrike" cap="none" normalizeH="0" baseline="0">
                        <a:ln>
                          <a:noFill/>
                        </a:ln>
                        <a:solidFill>
                          <a:srgbClr val="FF0000"/>
                        </a:solidFill>
                        <a:effectLst/>
                        <a:latin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6652741"/>
                  </a:ext>
                </a:extLst>
              </a:tr>
              <a:tr h="3163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Nhiệt độ tháng 1(</a:t>
                      </a:r>
                      <a:r>
                        <a:rPr kumimoji="0" lang="en-US" altLang="en-US" sz="1700" b="0" i="0" u="none" strike="noStrike" cap="none" normalizeH="0" baseline="30000">
                          <a:ln>
                            <a:noFill/>
                          </a:ln>
                          <a:solidFill>
                            <a:srgbClr val="002060"/>
                          </a:solidFill>
                          <a:effectLst/>
                          <a:latin typeface="Times New Roman" panose="02020603050405020304" pitchFamily="18" charset="0"/>
                          <a:cs typeface="Times New Roman" panose="02020603050405020304" pitchFamily="18" charset="0"/>
                        </a:rPr>
                        <a:t>0</a:t>
                      </a: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C)</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16,4</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20,0</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25,8</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557903"/>
                  </a:ext>
                </a:extLst>
              </a:tr>
              <a:tr h="3163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Lượng mưa TB tháng 1 (mm)</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rPr>
                        <a:t>18,6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161,3</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13.8</a:t>
                      </a:r>
                      <a:endParaRPr kumimoji="0" lang="en-US" altLang="en-US" sz="1700" b="0" i="0" u="none" strike="noStrike" cap="none" normalizeH="0" baseline="0">
                        <a:ln>
                          <a:noFill/>
                        </a:ln>
                        <a:solidFill>
                          <a:srgbClr val="00206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4225118"/>
                  </a:ext>
                </a:extLst>
              </a:tr>
              <a:tr h="91432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2060"/>
                          </a:solidFill>
                          <a:effectLst/>
                          <a:latin typeface="Times New Roman" panose="02020603050405020304" pitchFamily="18" charset="0"/>
                          <a:ea typeface="Times New Roman" panose="02020603050405020304" pitchFamily="18" charset="0"/>
                          <a:cs typeface="Arial" panose="020B0604020202020204" pitchFamily="34" charset="0"/>
                        </a:rPr>
                        <a:t>Dạng thời tiết thường gặp</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algn="just"/>
                      <a:r>
                        <a:rPr lang="vi-VN" sz="1700" b="0" i="0">
                          <a:solidFill>
                            <a:srgbClr val="002060"/>
                          </a:solidFill>
                          <a:effectLst/>
                          <a:latin typeface="+mj-lt"/>
                          <a:ea typeface="#9Slide03 Roboto Condensed" panose="02000000000000000000" pitchFamily="2" charset="0"/>
                        </a:rPr>
                        <a:t>Đầu mùa: lạnh khô.</a:t>
                      </a:r>
                    </a:p>
                    <a:p>
                      <a:pPr algn="just"/>
                      <a:r>
                        <a:rPr lang="vi-VN" sz="1700" b="0" i="0">
                          <a:solidFill>
                            <a:srgbClr val="002060"/>
                          </a:solidFill>
                          <a:effectLst/>
                          <a:latin typeface="+mj-lt"/>
                          <a:ea typeface="#9Slide03 Roboto Condensed" panose="02000000000000000000" pitchFamily="2" charset="0"/>
                        </a:rPr>
                        <a:t>Cuối mùa: lạnh ẩm, mưa phùn.</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700" b="0" i="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C</a:t>
                      </a:r>
                      <a:r>
                        <a:rPr lang="vi-VN" sz="1700" b="0" i="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ó </a:t>
                      </a:r>
                      <a:r>
                        <a:rPr lang="vi-VN" sz="1700" b="0" i="0">
                          <a:solidFill>
                            <a:srgbClr val="002060"/>
                          </a:solidFill>
                          <a:effectLst/>
                          <a:latin typeface="+mj-lt"/>
                          <a:ea typeface="#9Slide03 Roboto Condensed" panose="02000000000000000000" pitchFamily="2" charset="0"/>
                        </a:rPr>
                        <a:t>mưa lớn vào các tháng cuối năm.</a:t>
                      </a:r>
                      <a:endParaRPr kumimoji="0" lang="en-US" altLang="en-US" sz="1700" b="0" i="0" u="none" strike="noStrike" cap="none" normalizeH="0" baseline="0">
                        <a:ln>
                          <a:noFill/>
                        </a:ln>
                        <a:solidFill>
                          <a:srgbClr val="002060"/>
                        </a:solidFill>
                        <a:effectLst/>
                        <a:latin typeface="+mj-lt"/>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700" b="0" i="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N</a:t>
                      </a:r>
                      <a:r>
                        <a:rPr lang="vi-VN" sz="1700" b="0" i="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óng </a:t>
                      </a:r>
                      <a:r>
                        <a:rPr lang="vi-VN" sz="1700" b="0" i="0">
                          <a:solidFill>
                            <a:srgbClr val="002060"/>
                          </a:solidFill>
                          <a:effectLst/>
                          <a:latin typeface="+mj-lt"/>
                          <a:ea typeface="#9Slide03 Roboto Condensed" panose="02000000000000000000" pitchFamily="2" charset="0"/>
                        </a:rPr>
                        <a:t>khô, ổn định suốt mùa.</a:t>
                      </a:r>
                      <a:endParaRPr kumimoji="0" lang="en-US" altLang="en-US" sz="1700" b="0" i="0" u="none" strike="noStrike" cap="none" normalizeH="0" baseline="0">
                        <a:ln>
                          <a:noFill/>
                        </a:ln>
                        <a:solidFill>
                          <a:srgbClr val="002060"/>
                        </a:solidFill>
                        <a:effectLst/>
                        <a:latin typeface="+mj-lt"/>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7644878"/>
                  </a:ext>
                </a:extLst>
              </a:tr>
            </a:tbl>
          </a:graphicData>
        </a:graphic>
      </p:graphicFrame>
      <p:sp>
        <p:nvSpPr>
          <p:cNvPr id="7" name="Text Box 68">
            <a:extLst>
              <a:ext uri="{FF2B5EF4-FFF2-40B4-BE49-F238E27FC236}">
                <a16:creationId xmlns:a16="http://schemas.microsoft.com/office/drawing/2014/main" id="{7B62F8F6-D29A-4F89-A2EA-5EE724A88DF7}"/>
              </a:ext>
            </a:extLst>
          </p:cNvPr>
          <p:cNvSpPr txBox="1">
            <a:spLocks noChangeArrowheads="1"/>
          </p:cNvSpPr>
          <p:nvPr/>
        </p:nvSpPr>
        <p:spPr bwMode="auto">
          <a:xfrm>
            <a:off x="2564823" y="2524984"/>
            <a:ext cx="4381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b="1">
                <a:solidFill>
                  <a:srgbClr val="002060"/>
                </a:solidFill>
                <a:latin typeface="Times New Roman" panose="02020603050405020304" pitchFamily="18" charset="0"/>
              </a:rPr>
              <a:t>Mùa gió Đông Bắc ( Tháng 11 đến tháng 4)</a:t>
            </a:r>
          </a:p>
        </p:txBody>
      </p:sp>
      <p:sp>
        <p:nvSpPr>
          <p:cNvPr id="3" name="Rectangle 2">
            <a:extLst>
              <a:ext uri="{FF2B5EF4-FFF2-40B4-BE49-F238E27FC236}">
                <a16:creationId xmlns:a16="http://schemas.microsoft.com/office/drawing/2014/main" id="{2D75D8AA-FA21-43D8-A604-C2E56DA3D312}"/>
              </a:ext>
            </a:extLst>
          </p:cNvPr>
          <p:cNvSpPr/>
          <p:nvPr/>
        </p:nvSpPr>
        <p:spPr>
          <a:xfrm>
            <a:off x="3193257" y="3529263"/>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357CC5-3D08-4D17-8C8B-51ADA3897451}"/>
              </a:ext>
            </a:extLst>
          </p:cNvPr>
          <p:cNvSpPr/>
          <p:nvPr/>
        </p:nvSpPr>
        <p:spPr>
          <a:xfrm>
            <a:off x="3193257" y="3908653"/>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300BB8-19C6-4041-8ACE-5F311404BD37}"/>
              </a:ext>
            </a:extLst>
          </p:cNvPr>
          <p:cNvSpPr/>
          <p:nvPr/>
        </p:nvSpPr>
        <p:spPr>
          <a:xfrm>
            <a:off x="5300788" y="3500250"/>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755988-E1C3-4D6A-9A60-2E76E98AC751}"/>
              </a:ext>
            </a:extLst>
          </p:cNvPr>
          <p:cNvSpPr/>
          <p:nvPr/>
        </p:nvSpPr>
        <p:spPr>
          <a:xfrm>
            <a:off x="5300788" y="3897410"/>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2BD32A-07BD-442A-9DC1-00D32464487C}"/>
              </a:ext>
            </a:extLst>
          </p:cNvPr>
          <p:cNvSpPr/>
          <p:nvPr/>
        </p:nvSpPr>
        <p:spPr>
          <a:xfrm>
            <a:off x="7184294" y="3534062"/>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482485-C4E8-4D4A-A6AD-4F9F48A0AA81}"/>
              </a:ext>
            </a:extLst>
          </p:cNvPr>
          <p:cNvSpPr/>
          <p:nvPr/>
        </p:nvSpPr>
        <p:spPr>
          <a:xfrm>
            <a:off x="7217985" y="3897409"/>
            <a:ext cx="1811880" cy="2614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BDE965-27DE-49FA-ABB1-EC11BA50F9F3}"/>
              </a:ext>
            </a:extLst>
          </p:cNvPr>
          <p:cNvSpPr/>
          <p:nvPr/>
        </p:nvSpPr>
        <p:spPr>
          <a:xfrm>
            <a:off x="2999874" y="4239037"/>
            <a:ext cx="2085473" cy="8232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3BE75C-2A87-486F-80B8-7DCE29F6BB22}"/>
              </a:ext>
            </a:extLst>
          </p:cNvPr>
          <p:cNvSpPr/>
          <p:nvPr/>
        </p:nvSpPr>
        <p:spPr>
          <a:xfrm>
            <a:off x="5205620" y="4207124"/>
            <a:ext cx="1811881" cy="7596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67FC48-447C-4DD7-9B67-ACB6F6C3C74E}"/>
              </a:ext>
            </a:extLst>
          </p:cNvPr>
          <p:cNvSpPr/>
          <p:nvPr/>
        </p:nvSpPr>
        <p:spPr>
          <a:xfrm>
            <a:off x="7217985" y="4239037"/>
            <a:ext cx="1778189" cy="7596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211"/>
        <p:cNvGrpSpPr/>
        <p:nvPr/>
      </p:nvGrpSpPr>
      <p:grpSpPr>
        <a:xfrm>
          <a:off x="0" y="0"/>
          <a:ext cx="0" cy="0"/>
          <a:chOff x="0" y="0"/>
          <a:chExt cx="0" cy="0"/>
        </a:xfrm>
      </p:grpSpPr>
      <p:sp>
        <p:nvSpPr>
          <p:cNvPr id="485" name="TextBox 484">
            <a:extLst>
              <a:ext uri="{FF2B5EF4-FFF2-40B4-BE49-F238E27FC236}">
                <a16:creationId xmlns:a16="http://schemas.microsoft.com/office/drawing/2014/main" id="{C089E689-4D07-4315-AD43-782EEFB6A5FA}"/>
              </a:ext>
            </a:extLst>
          </p:cNvPr>
          <p:cNvSpPr txBox="1"/>
          <p:nvPr/>
        </p:nvSpPr>
        <p:spPr>
          <a:xfrm>
            <a:off x="133814" y="111511"/>
            <a:ext cx="5163901" cy="830997"/>
          </a:xfrm>
          <a:prstGeom prst="rect">
            <a:avLst/>
          </a:prstGeom>
          <a:noFill/>
        </p:spPr>
        <p:txBody>
          <a:bodyPr wrap="square">
            <a:spAutoFit/>
          </a:bodyPr>
          <a:lstStyle/>
          <a:p>
            <a:pPr algn="ctr" defTabSz="514312">
              <a:defRPr/>
            </a:pPr>
            <a:r>
              <a:rPr lang="en-US" sz="2300" b="1" dirty="0">
                <a:solidFill>
                  <a:schemeClr val="tx1">
                    <a:lumMod val="10000"/>
                  </a:schemeClr>
                </a:solidFill>
                <a:latin typeface="#9Slide03 IcielUni Sans Heavy" panose="00000500000000000000" pitchFamily="2" charset="-93"/>
                <a:cs typeface="Times New Roman" panose="02020603050405020304" pitchFamily="18" charset="0"/>
              </a:rPr>
              <a:t>1. MÙA GIÓ ĐÔNG BẮC TỪ THÁNG 11 ĐẾN THÁNG 4 (MÙA ĐÔNG)</a:t>
            </a:r>
            <a:endParaRPr lang="en-US" sz="2300" dirty="0">
              <a:solidFill>
                <a:schemeClr val="tx1">
                  <a:lumMod val="10000"/>
                </a:schemeClr>
              </a:solidFill>
              <a:latin typeface="#9Slide03 IcielUni Sans Heavy" panose="00000500000000000000" pitchFamily="2" charset="-93"/>
            </a:endParaRPr>
          </a:p>
        </p:txBody>
      </p:sp>
      <p:sp>
        <p:nvSpPr>
          <p:cNvPr id="486" name="TextBox 485">
            <a:extLst>
              <a:ext uri="{FF2B5EF4-FFF2-40B4-BE49-F238E27FC236}">
                <a16:creationId xmlns:a16="http://schemas.microsoft.com/office/drawing/2014/main" id="{8150696F-2413-4869-A092-92D5083F489E}"/>
              </a:ext>
            </a:extLst>
          </p:cNvPr>
          <p:cNvSpPr txBox="1"/>
          <p:nvPr/>
        </p:nvSpPr>
        <p:spPr>
          <a:xfrm>
            <a:off x="0" y="968974"/>
            <a:ext cx="4102741" cy="400110"/>
          </a:xfrm>
          <a:prstGeom prst="rect">
            <a:avLst/>
          </a:prstGeom>
          <a:noFill/>
        </p:spPr>
        <p:txBody>
          <a:bodyPr wrap="square">
            <a:spAutoFit/>
          </a:bodyPr>
          <a:lstStyle/>
          <a:p>
            <a:pPr marL="285750" indent="-285750" algn="just">
              <a:buFont typeface="Courier New" panose="02070309020205020404" pitchFamily="49" charset="0"/>
              <a:buChar char="o"/>
            </a:pPr>
            <a:r>
              <a:rPr lang="vi-VN" sz="2000" b="0" i="0" dirty="0">
                <a:solidFill>
                  <a:srgbClr val="000000"/>
                </a:solidFill>
                <a:effectLst/>
                <a:latin typeface="#9Slide03 Roboto Condensed" panose="02000000000000000000" pitchFamily="2" charset="0"/>
                <a:ea typeface="#9Slide03 Roboto Condensed" panose="02000000000000000000" pitchFamily="2" charset="0"/>
              </a:rPr>
              <a:t>Thời gian: từ tháng 11 </a:t>
            </a:r>
            <a:r>
              <a:rPr lang="en-US" sz="2000" b="0" i="0" dirty="0">
                <a:solidFill>
                  <a:srgbClr val="000000"/>
                </a:solidFill>
                <a:effectLst/>
                <a:latin typeface="#9Slide03 Roboto Condensed" panose="02000000000000000000" pitchFamily="2" charset="0"/>
                <a:ea typeface="#9Slide03 Roboto Condensed" panose="02000000000000000000" pitchFamily="2" charset="0"/>
              </a:rPr>
              <a:t>-</a:t>
            </a:r>
            <a:r>
              <a:rPr lang="vi-VN" sz="2000" b="0" i="0" dirty="0">
                <a:solidFill>
                  <a:srgbClr val="000000"/>
                </a:solidFill>
                <a:effectLst/>
                <a:latin typeface="#9Slide03 Roboto Condensed" panose="02000000000000000000" pitchFamily="2" charset="0"/>
                <a:ea typeface="#9Slide03 Roboto Condensed" panose="02000000000000000000" pitchFamily="2" charset="0"/>
              </a:rPr>
              <a:t> tháng 4</a:t>
            </a:r>
            <a:r>
              <a:rPr lang="en-US" sz="20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000" b="0" i="0" dirty="0">
              <a:solidFill>
                <a:srgbClr val="000000"/>
              </a:solidFill>
              <a:effectLst/>
              <a:latin typeface="#9Slide03 Roboto Condensed" panose="02000000000000000000" pitchFamily="2" charset="0"/>
              <a:ea typeface="#9Slide03 Roboto Condensed" panose="02000000000000000000" pitchFamily="2" charset="0"/>
            </a:endParaRPr>
          </a:p>
        </p:txBody>
      </p:sp>
      <p:sp>
        <p:nvSpPr>
          <p:cNvPr id="487" name="TextBox 486">
            <a:extLst>
              <a:ext uri="{FF2B5EF4-FFF2-40B4-BE49-F238E27FC236}">
                <a16:creationId xmlns:a16="http://schemas.microsoft.com/office/drawing/2014/main" id="{BD32E5B3-7666-4329-91D1-F1E99BE319C6}"/>
              </a:ext>
            </a:extLst>
          </p:cNvPr>
          <p:cNvSpPr txBox="1"/>
          <p:nvPr/>
        </p:nvSpPr>
        <p:spPr>
          <a:xfrm>
            <a:off x="0" y="1418536"/>
            <a:ext cx="5228008" cy="707886"/>
          </a:xfrm>
          <a:prstGeom prst="rect">
            <a:avLst/>
          </a:prstGeom>
          <a:noFill/>
        </p:spPr>
        <p:txBody>
          <a:bodyPr wrap="square">
            <a:spAutoFit/>
          </a:bodyPr>
          <a:lstStyle/>
          <a:p>
            <a:pPr marL="285750" indent="-285750" algn="just">
              <a:buFont typeface="Courier New" panose="02070309020205020404" pitchFamily="49" charset="0"/>
              <a:buChar char="o"/>
            </a:pPr>
            <a:r>
              <a:rPr lang="vi-VN" sz="2000" b="0" i="0" dirty="0">
                <a:solidFill>
                  <a:srgbClr val="000000"/>
                </a:solidFill>
                <a:effectLst/>
                <a:latin typeface="#9Slide03 Roboto Condensed" panose="02000000000000000000" pitchFamily="2" charset="0"/>
                <a:ea typeface="#9Slide03 Roboto Condensed" panose="02000000000000000000" pitchFamily="2" charset="0"/>
              </a:rPr>
              <a:t>Gió: gió mùa đông bắc xen kẽ những đợt gió mùa đông nam.</a:t>
            </a:r>
          </a:p>
        </p:txBody>
      </p:sp>
      <p:sp>
        <p:nvSpPr>
          <p:cNvPr id="488" name="TextBox 487">
            <a:extLst>
              <a:ext uri="{FF2B5EF4-FFF2-40B4-BE49-F238E27FC236}">
                <a16:creationId xmlns:a16="http://schemas.microsoft.com/office/drawing/2014/main" id="{190679B8-688A-4577-8514-EE6FA08B15C7}"/>
              </a:ext>
            </a:extLst>
          </p:cNvPr>
          <p:cNvSpPr txBox="1"/>
          <p:nvPr/>
        </p:nvSpPr>
        <p:spPr>
          <a:xfrm>
            <a:off x="0" y="2161545"/>
            <a:ext cx="4102741" cy="400110"/>
          </a:xfrm>
          <a:prstGeom prst="rect">
            <a:avLst/>
          </a:prstGeom>
          <a:noFill/>
        </p:spPr>
        <p:txBody>
          <a:bodyPr wrap="square">
            <a:spAutoFit/>
          </a:bodyPr>
          <a:lstStyle/>
          <a:p>
            <a:pPr marL="285750" indent="-285750" algn="just">
              <a:buFont typeface="Courier New" panose="02070309020205020404" pitchFamily="49" charset="0"/>
              <a:buChar char="o"/>
            </a:pPr>
            <a:r>
              <a:rPr lang="vi-VN" sz="2000" b="0" i="0" dirty="0">
                <a:solidFill>
                  <a:srgbClr val="000000"/>
                </a:solidFill>
                <a:effectLst/>
                <a:latin typeface="#9Slide03 Roboto Condensed" panose="02000000000000000000" pitchFamily="2" charset="0"/>
                <a:ea typeface="#9Slide03 Roboto Condensed" panose="02000000000000000000" pitchFamily="2" charset="0"/>
              </a:rPr>
              <a:t>Phạm vi: từ dãy Bạch </a:t>
            </a:r>
            <a:r>
              <a:rPr lang="en-US" sz="2000" b="0" i="0" dirty="0">
                <a:solidFill>
                  <a:srgbClr val="000000"/>
                </a:solidFill>
                <a:effectLst/>
                <a:latin typeface="#9Slide03 Roboto Condensed" panose="02000000000000000000" pitchFamily="2" charset="0"/>
                <a:ea typeface="#9Slide03 Roboto Condensed" panose="02000000000000000000" pitchFamily="2" charset="0"/>
              </a:rPr>
              <a:t>M</a:t>
            </a:r>
            <a:r>
              <a:rPr lang="vi-VN" sz="2000" b="0" i="0" dirty="0">
                <a:solidFill>
                  <a:srgbClr val="000000"/>
                </a:solidFill>
                <a:effectLst/>
                <a:latin typeface="#9Slide03 Roboto Condensed" panose="02000000000000000000" pitchFamily="2" charset="0"/>
                <a:ea typeface="#9Slide03 Roboto Condensed" panose="02000000000000000000" pitchFamily="2" charset="0"/>
              </a:rPr>
              <a:t>ã trở ra bắc.</a:t>
            </a:r>
          </a:p>
        </p:txBody>
      </p:sp>
      <p:sp>
        <p:nvSpPr>
          <p:cNvPr id="489" name="TextBox 488">
            <a:extLst>
              <a:ext uri="{FF2B5EF4-FFF2-40B4-BE49-F238E27FC236}">
                <a16:creationId xmlns:a16="http://schemas.microsoft.com/office/drawing/2014/main" id="{291D9E8F-0701-4886-9B74-E0C4BB4C28F2}"/>
              </a:ext>
            </a:extLst>
          </p:cNvPr>
          <p:cNvSpPr txBox="1"/>
          <p:nvPr/>
        </p:nvSpPr>
        <p:spPr>
          <a:xfrm>
            <a:off x="0" y="3696950"/>
            <a:ext cx="5297715" cy="1323439"/>
          </a:xfrm>
          <a:prstGeom prst="rect">
            <a:avLst/>
          </a:prstGeom>
          <a:noFill/>
        </p:spPr>
        <p:txBody>
          <a:bodyPr wrap="square">
            <a:spAutoFit/>
          </a:bodyPr>
          <a:lstStyle/>
          <a:p>
            <a:pPr marL="285750" indent="-285750" algn="just">
              <a:buFont typeface="Courier New" panose="02070309020205020404" pitchFamily="49" charset="0"/>
              <a:buChar char="o"/>
            </a:pPr>
            <a:r>
              <a:rPr lang="vi-VN" sz="2000" b="0" i="0" dirty="0">
                <a:solidFill>
                  <a:srgbClr val="000000"/>
                </a:solidFill>
                <a:effectLst/>
                <a:latin typeface="#9Slide03 Roboto Condensed" panose="02000000000000000000" pitchFamily="2" charset="0"/>
                <a:ea typeface="#9Slide03 Roboto Condensed" panose="02000000000000000000" pitchFamily="2" charset="0"/>
              </a:rPr>
              <a:t>Tây Nguyên và Nam bộ có thời tiết nóng khô, ổn định suốt mùa.</a:t>
            </a:r>
          </a:p>
          <a:p>
            <a:pPr marL="285750" indent="-285750" algn="just">
              <a:buFont typeface="Courier New" panose="02070309020205020404" pitchFamily="49" charset="0"/>
              <a:buChar char="o"/>
            </a:pPr>
            <a:r>
              <a:rPr lang="vi-VN" sz="2000" b="0" i="0" dirty="0">
                <a:solidFill>
                  <a:srgbClr val="000000"/>
                </a:solidFill>
                <a:effectLst/>
                <a:latin typeface="#9Slide03 Roboto Condensed" panose="02000000000000000000" pitchFamily="2" charset="0"/>
                <a:ea typeface="#9Slide03 Roboto Condensed" panose="02000000000000000000" pitchFamily="2" charset="0"/>
              </a:rPr>
              <a:t>Riêng ở duyên hải Trung Bộ có mưa lớn vào các tháng cuối năm.</a:t>
            </a:r>
          </a:p>
        </p:txBody>
      </p:sp>
      <p:sp>
        <p:nvSpPr>
          <p:cNvPr id="490" name="TextBox 489">
            <a:extLst>
              <a:ext uri="{FF2B5EF4-FFF2-40B4-BE49-F238E27FC236}">
                <a16:creationId xmlns:a16="http://schemas.microsoft.com/office/drawing/2014/main" id="{33D6FD21-2682-4208-8336-265642E6BC82}"/>
              </a:ext>
            </a:extLst>
          </p:cNvPr>
          <p:cNvSpPr txBox="1"/>
          <p:nvPr/>
        </p:nvSpPr>
        <p:spPr>
          <a:xfrm>
            <a:off x="0" y="2614010"/>
            <a:ext cx="4102741" cy="1015663"/>
          </a:xfrm>
          <a:prstGeom prst="rect">
            <a:avLst/>
          </a:prstGeom>
          <a:noFill/>
        </p:spPr>
        <p:txBody>
          <a:bodyPr wrap="square">
            <a:spAutoFit/>
          </a:bodyPr>
          <a:lstStyle/>
          <a:p>
            <a:pPr marL="285750" indent="-285750" algn="just">
              <a:buFont typeface="Courier New" panose="02070309020205020404" pitchFamily="49" charset="0"/>
              <a:buChar char="o"/>
            </a:pPr>
            <a:r>
              <a:rPr lang="en-US" sz="2000" b="0" i="0">
                <a:solidFill>
                  <a:srgbClr val="000000"/>
                </a:solidFill>
                <a:effectLst/>
                <a:latin typeface="#9Slide03 Roboto Condensed" panose="02000000000000000000" pitchFamily="2" charset="0"/>
                <a:ea typeface="#9Slide03 Roboto Condensed" panose="02000000000000000000" pitchFamily="2" charset="0"/>
              </a:rPr>
              <a:t>Miền Bắc</a:t>
            </a:r>
            <a:endParaRPr lang="vi-VN" sz="2000" b="0" i="0" dirty="0">
              <a:solidFill>
                <a:srgbClr val="000000"/>
              </a:solidFill>
              <a:effectLst/>
              <a:latin typeface="#9Slide03 Roboto Condensed" panose="02000000000000000000" pitchFamily="2" charset="0"/>
              <a:ea typeface="#9Slide03 Roboto Condensed" panose="02000000000000000000" pitchFamily="2" charset="0"/>
            </a:endParaRPr>
          </a:p>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   + Đầu mùa: lạnh khô.</a:t>
            </a:r>
          </a:p>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   + Cuối mùa: lạnh ẩm, có mưa phùn.</a:t>
            </a:r>
          </a:p>
        </p:txBody>
      </p:sp>
      <p:pic>
        <p:nvPicPr>
          <p:cNvPr id="10" name="Picture 9">
            <a:extLst>
              <a:ext uri="{FF2B5EF4-FFF2-40B4-BE49-F238E27FC236}">
                <a16:creationId xmlns:a16="http://schemas.microsoft.com/office/drawing/2014/main" id="{1F468D55-1A5A-48C3-823F-7B561C87C227}"/>
              </a:ext>
            </a:extLst>
          </p:cNvPr>
          <p:cNvPicPr>
            <a:picLocks noChangeAspect="1"/>
          </p:cNvPicPr>
          <p:nvPr/>
        </p:nvPicPr>
        <p:blipFill>
          <a:blip r:embed="rId3"/>
          <a:stretch>
            <a:fillRect/>
          </a:stretch>
        </p:blipFill>
        <p:spPr>
          <a:xfrm>
            <a:off x="5297715" y="0"/>
            <a:ext cx="400167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5"/>
                                        </p:tgtEl>
                                        <p:attrNameLst>
                                          <p:attrName>style.visibility</p:attrName>
                                        </p:attrNameLst>
                                      </p:cBhvr>
                                      <p:to>
                                        <p:strVal val="visible"/>
                                      </p:to>
                                    </p:set>
                                    <p:anim calcmode="lin" valueType="num">
                                      <p:cBhvr additive="base">
                                        <p:cTn id="7" dur="500" fill="hold"/>
                                        <p:tgtEl>
                                          <p:spTgt spid="485"/>
                                        </p:tgtEl>
                                        <p:attrNameLst>
                                          <p:attrName>ppt_x</p:attrName>
                                        </p:attrNameLst>
                                      </p:cBhvr>
                                      <p:tavLst>
                                        <p:tav tm="0">
                                          <p:val>
                                            <p:strVal val="#ppt_x"/>
                                          </p:val>
                                        </p:tav>
                                        <p:tav tm="100000">
                                          <p:val>
                                            <p:strVal val="#ppt_x"/>
                                          </p:val>
                                        </p:tav>
                                      </p:tavLst>
                                    </p:anim>
                                    <p:anim calcmode="lin" valueType="num">
                                      <p:cBhvr additive="base">
                                        <p:cTn id="8" dur="500" fill="hold"/>
                                        <p:tgtEl>
                                          <p:spTgt spid="4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6"/>
                                        </p:tgtEl>
                                        <p:attrNameLst>
                                          <p:attrName>style.visibility</p:attrName>
                                        </p:attrNameLst>
                                      </p:cBhvr>
                                      <p:to>
                                        <p:strVal val="visible"/>
                                      </p:to>
                                    </p:set>
                                    <p:anim calcmode="lin" valueType="num">
                                      <p:cBhvr additive="base">
                                        <p:cTn id="13" dur="500" fill="hold"/>
                                        <p:tgtEl>
                                          <p:spTgt spid="486"/>
                                        </p:tgtEl>
                                        <p:attrNameLst>
                                          <p:attrName>ppt_x</p:attrName>
                                        </p:attrNameLst>
                                      </p:cBhvr>
                                      <p:tavLst>
                                        <p:tav tm="0">
                                          <p:val>
                                            <p:strVal val="#ppt_x"/>
                                          </p:val>
                                        </p:tav>
                                        <p:tav tm="100000">
                                          <p:val>
                                            <p:strVal val="#ppt_x"/>
                                          </p:val>
                                        </p:tav>
                                      </p:tavLst>
                                    </p:anim>
                                    <p:anim calcmode="lin" valueType="num">
                                      <p:cBhvr additive="base">
                                        <p:cTn id="14" dur="500" fill="hold"/>
                                        <p:tgtEl>
                                          <p:spTgt spid="4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7"/>
                                        </p:tgtEl>
                                        <p:attrNameLst>
                                          <p:attrName>style.visibility</p:attrName>
                                        </p:attrNameLst>
                                      </p:cBhvr>
                                      <p:to>
                                        <p:strVal val="visible"/>
                                      </p:to>
                                    </p:set>
                                    <p:anim calcmode="lin" valueType="num">
                                      <p:cBhvr additive="base">
                                        <p:cTn id="19" dur="500" fill="hold"/>
                                        <p:tgtEl>
                                          <p:spTgt spid="487"/>
                                        </p:tgtEl>
                                        <p:attrNameLst>
                                          <p:attrName>ppt_x</p:attrName>
                                        </p:attrNameLst>
                                      </p:cBhvr>
                                      <p:tavLst>
                                        <p:tav tm="0">
                                          <p:val>
                                            <p:strVal val="#ppt_x"/>
                                          </p:val>
                                        </p:tav>
                                        <p:tav tm="100000">
                                          <p:val>
                                            <p:strVal val="#ppt_x"/>
                                          </p:val>
                                        </p:tav>
                                      </p:tavLst>
                                    </p:anim>
                                    <p:anim calcmode="lin" valueType="num">
                                      <p:cBhvr additive="base">
                                        <p:cTn id="20" dur="500" fill="hold"/>
                                        <p:tgtEl>
                                          <p:spTgt spid="48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8"/>
                                        </p:tgtEl>
                                        <p:attrNameLst>
                                          <p:attrName>style.visibility</p:attrName>
                                        </p:attrNameLst>
                                      </p:cBhvr>
                                      <p:to>
                                        <p:strVal val="visible"/>
                                      </p:to>
                                    </p:set>
                                    <p:anim calcmode="lin" valueType="num">
                                      <p:cBhvr additive="base">
                                        <p:cTn id="25" dur="500" fill="hold"/>
                                        <p:tgtEl>
                                          <p:spTgt spid="488"/>
                                        </p:tgtEl>
                                        <p:attrNameLst>
                                          <p:attrName>ppt_x</p:attrName>
                                        </p:attrNameLst>
                                      </p:cBhvr>
                                      <p:tavLst>
                                        <p:tav tm="0">
                                          <p:val>
                                            <p:strVal val="#ppt_x"/>
                                          </p:val>
                                        </p:tav>
                                        <p:tav tm="100000">
                                          <p:val>
                                            <p:strVal val="#ppt_x"/>
                                          </p:val>
                                        </p:tav>
                                      </p:tavLst>
                                    </p:anim>
                                    <p:anim calcmode="lin" valueType="num">
                                      <p:cBhvr additive="base">
                                        <p:cTn id="26" dur="500" fill="hold"/>
                                        <p:tgtEl>
                                          <p:spTgt spid="48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0"/>
                                        </p:tgtEl>
                                        <p:attrNameLst>
                                          <p:attrName>style.visibility</p:attrName>
                                        </p:attrNameLst>
                                      </p:cBhvr>
                                      <p:to>
                                        <p:strVal val="visible"/>
                                      </p:to>
                                    </p:set>
                                    <p:anim calcmode="lin" valueType="num">
                                      <p:cBhvr additive="base">
                                        <p:cTn id="31" dur="500" fill="hold"/>
                                        <p:tgtEl>
                                          <p:spTgt spid="490"/>
                                        </p:tgtEl>
                                        <p:attrNameLst>
                                          <p:attrName>ppt_x</p:attrName>
                                        </p:attrNameLst>
                                      </p:cBhvr>
                                      <p:tavLst>
                                        <p:tav tm="0">
                                          <p:val>
                                            <p:strVal val="#ppt_x"/>
                                          </p:val>
                                        </p:tav>
                                        <p:tav tm="100000">
                                          <p:val>
                                            <p:strVal val="#ppt_x"/>
                                          </p:val>
                                        </p:tav>
                                      </p:tavLst>
                                    </p:anim>
                                    <p:anim calcmode="lin" valueType="num">
                                      <p:cBhvr additive="base">
                                        <p:cTn id="32" dur="500" fill="hold"/>
                                        <p:tgtEl>
                                          <p:spTgt spid="49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9"/>
                                        </p:tgtEl>
                                        <p:attrNameLst>
                                          <p:attrName>style.visibility</p:attrName>
                                        </p:attrNameLst>
                                      </p:cBhvr>
                                      <p:to>
                                        <p:strVal val="visible"/>
                                      </p:to>
                                    </p:set>
                                    <p:anim calcmode="lin" valueType="num">
                                      <p:cBhvr additive="base">
                                        <p:cTn id="37" dur="500" fill="hold"/>
                                        <p:tgtEl>
                                          <p:spTgt spid="489"/>
                                        </p:tgtEl>
                                        <p:attrNameLst>
                                          <p:attrName>ppt_x</p:attrName>
                                        </p:attrNameLst>
                                      </p:cBhvr>
                                      <p:tavLst>
                                        <p:tav tm="0">
                                          <p:val>
                                            <p:strVal val="#ppt_x"/>
                                          </p:val>
                                        </p:tav>
                                        <p:tav tm="100000">
                                          <p:val>
                                            <p:strVal val="#ppt_x"/>
                                          </p:val>
                                        </p:tav>
                                      </p:tavLst>
                                    </p:anim>
                                    <p:anim calcmode="lin" valueType="num">
                                      <p:cBhvr additive="base">
                                        <p:cTn id="38" dur="500" fill="hold"/>
                                        <p:tgtEl>
                                          <p:spTgt spid="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p:bldP spid="486" grpId="0"/>
      <p:bldP spid="487" grpId="0"/>
      <p:bldP spid="488" grpId="0"/>
      <p:bldP spid="489" grpId="0"/>
      <p:bldP spid="4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D16F4-96DA-4B27-B391-B5C0068F7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110"/>
            <a:ext cx="9144000" cy="4743390"/>
          </a:xfrm>
          <a:prstGeom prst="rect">
            <a:avLst/>
          </a:prstGeom>
        </p:spPr>
      </p:pic>
      <p:sp>
        <p:nvSpPr>
          <p:cNvPr id="3" name="Rectangle 2">
            <a:extLst>
              <a:ext uri="{FF2B5EF4-FFF2-40B4-BE49-F238E27FC236}">
                <a16:creationId xmlns:a16="http://schemas.microsoft.com/office/drawing/2014/main" id="{3725DAF8-AE9C-4E45-A469-652DB6B4072D}"/>
              </a:ext>
            </a:extLst>
          </p:cNvPr>
          <p:cNvSpPr/>
          <p:nvPr/>
        </p:nvSpPr>
        <p:spPr>
          <a:xfrm>
            <a:off x="249254" y="0"/>
            <a:ext cx="8894746" cy="400110"/>
          </a:xfrm>
          <a:prstGeom prst="rect">
            <a:avLst/>
          </a:prstGeom>
        </p:spPr>
        <p:txBody>
          <a:bodyPr wrap="square">
            <a:spAutoFit/>
          </a:bodyPr>
          <a:lstStyle/>
          <a:p>
            <a:pPr algn="ctr">
              <a:spcBef>
                <a:spcPct val="50000"/>
              </a:spcBef>
            </a:pPr>
            <a:r>
              <a:rPr lang="en-US" altLang="en-US" sz="2000" b="1">
                <a:solidFill>
                  <a:srgbClr val="002060"/>
                </a:solidFill>
                <a:latin typeface="Times New Roman" panose="02020603050405020304" pitchFamily="18" charset="0"/>
                <a:cs typeface="Times New Roman" panose="02020603050405020304" pitchFamily="18" charset="0"/>
              </a:rPr>
              <a:t>TIẾT 33 - BÀI 32:  </a:t>
            </a:r>
            <a:r>
              <a:rPr lang="en-US" altLang="en-US" sz="2000" b="1" dirty="0">
                <a:solidFill>
                  <a:srgbClr val="002060"/>
                </a:solidFill>
                <a:latin typeface="Times New Roman" panose="02020603050405020304" pitchFamily="18" charset="0"/>
                <a:cs typeface="Times New Roman" panose="02020603050405020304" pitchFamily="18" charset="0"/>
              </a:rPr>
              <a:t>ĐẶC ĐIỂM KHÍ HẬU VIỆT NAM</a:t>
            </a:r>
          </a:p>
        </p:txBody>
      </p:sp>
      <p:sp>
        <p:nvSpPr>
          <p:cNvPr id="4" name="TextBox 3">
            <a:extLst>
              <a:ext uri="{FF2B5EF4-FFF2-40B4-BE49-F238E27FC236}">
                <a16:creationId xmlns:a16="http://schemas.microsoft.com/office/drawing/2014/main" id="{61F1C8B2-7EC3-403C-A7D1-7E9EA38A0170}"/>
              </a:ext>
            </a:extLst>
          </p:cNvPr>
          <p:cNvSpPr txBox="1"/>
          <p:nvPr/>
        </p:nvSpPr>
        <p:spPr>
          <a:xfrm>
            <a:off x="124627" y="536439"/>
            <a:ext cx="8894746" cy="4401205"/>
          </a:xfrm>
          <a:prstGeom prst="rect">
            <a:avLst/>
          </a:prstGeom>
          <a:noFill/>
        </p:spPr>
        <p:txBody>
          <a:bodyPr wrap="square">
            <a:spAutoFit/>
          </a:bodyPr>
          <a:lstStyle/>
          <a:p>
            <a:pPr marR="0" indent="336550" algn="just">
              <a:spcBef>
                <a:spcPts val="0"/>
              </a:spcBef>
              <a:spcAft>
                <a:spcPts val="0"/>
              </a:spcAft>
              <a:tabLst>
                <a:tab pos="733425" algn="l"/>
              </a:tabLst>
            </a:pPr>
            <a:r>
              <a:rPr lang="en-US" sz="2800" dirty="0">
                <a:solidFill>
                  <a:srgbClr val="FFFF00"/>
                </a:solidFill>
                <a:effectLst/>
                <a:latin typeface="Times New Roman" panose="02020603050405020304" pitchFamily="18" charset="0"/>
                <a:ea typeface="Times New Roman" panose="02020603050405020304" pitchFamily="18" charset="0"/>
              </a:rPr>
              <a:t>1/ </a:t>
            </a:r>
            <a:r>
              <a:rPr lang="en-US" sz="2800" b="1" u="sng" dirty="0" err="1">
                <a:solidFill>
                  <a:srgbClr val="FFFF00"/>
                </a:solidFill>
                <a:effectLst/>
                <a:latin typeface="Times New Roman" panose="02020603050405020304" pitchFamily="18" charset="0"/>
                <a:ea typeface="Times New Roman" panose="02020603050405020304" pitchFamily="18" charset="0"/>
              </a:rPr>
              <a:t>Mùa</a:t>
            </a:r>
            <a:r>
              <a:rPr lang="en-US" sz="2800" b="1" u="sng" dirty="0">
                <a:solidFill>
                  <a:srgbClr val="FFFF00"/>
                </a:solidFill>
                <a:effectLst/>
                <a:latin typeface="Times New Roman" panose="02020603050405020304" pitchFamily="18" charset="0"/>
                <a:ea typeface="Times New Roman" panose="02020603050405020304" pitchFamily="18" charset="0"/>
              </a:rPr>
              <a:t> </a:t>
            </a:r>
            <a:r>
              <a:rPr lang="en-US" sz="2800" b="1" u="sng" dirty="0" err="1">
                <a:solidFill>
                  <a:srgbClr val="FFFF00"/>
                </a:solidFill>
                <a:effectLst/>
                <a:latin typeface="Times New Roman" panose="02020603050405020304" pitchFamily="18" charset="0"/>
                <a:ea typeface="Times New Roman" panose="02020603050405020304" pitchFamily="18" charset="0"/>
              </a:rPr>
              <a:t>gió</a:t>
            </a:r>
            <a:r>
              <a:rPr lang="en-US" sz="2800" b="1" u="sng" dirty="0">
                <a:solidFill>
                  <a:srgbClr val="FFFF00"/>
                </a:solidFill>
                <a:effectLst/>
                <a:latin typeface="Times New Roman" panose="02020603050405020304" pitchFamily="18" charset="0"/>
                <a:ea typeface="Times New Roman" panose="02020603050405020304" pitchFamily="18" charset="0"/>
              </a:rPr>
              <a:t> ĐB </a:t>
            </a:r>
            <a:r>
              <a:rPr lang="en-US" sz="2800" b="1" u="sng" dirty="0" err="1">
                <a:solidFill>
                  <a:srgbClr val="FFFF00"/>
                </a:solidFill>
                <a:effectLst/>
                <a:latin typeface="Times New Roman" panose="02020603050405020304" pitchFamily="18" charset="0"/>
                <a:ea typeface="Times New Roman" panose="02020603050405020304" pitchFamily="18" charset="0"/>
              </a:rPr>
              <a:t>từ</a:t>
            </a:r>
            <a:r>
              <a:rPr lang="en-US" sz="2800" b="1" u="sng" dirty="0">
                <a:solidFill>
                  <a:srgbClr val="FFFF00"/>
                </a:solidFill>
                <a:effectLst/>
                <a:latin typeface="Times New Roman" panose="02020603050405020304" pitchFamily="18" charset="0"/>
                <a:ea typeface="Times New Roman" panose="02020603050405020304" pitchFamily="18" charset="0"/>
              </a:rPr>
              <a:t> </a:t>
            </a:r>
            <a:r>
              <a:rPr lang="en-US" sz="2800" b="1" u="sng" dirty="0" err="1">
                <a:solidFill>
                  <a:srgbClr val="FFFF00"/>
                </a:solidFill>
                <a:effectLst/>
                <a:latin typeface="Times New Roman" panose="02020603050405020304" pitchFamily="18" charset="0"/>
                <a:ea typeface="Times New Roman" panose="02020603050405020304" pitchFamily="18" charset="0"/>
              </a:rPr>
              <a:t>tháng</a:t>
            </a:r>
            <a:r>
              <a:rPr lang="en-US" sz="2800" b="1" u="sng" dirty="0">
                <a:solidFill>
                  <a:srgbClr val="FFFF00"/>
                </a:solidFill>
                <a:effectLst/>
                <a:latin typeface="Times New Roman" panose="02020603050405020304" pitchFamily="18" charset="0"/>
                <a:ea typeface="Times New Roman" panose="02020603050405020304" pitchFamily="18" charset="0"/>
              </a:rPr>
              <a:t> 11 </a:t>
            </a:r>
            <a:r>
              <a:rPr lang="en-US" sz="2800" b="1" u="sng" dirty="0" err="1">
                <a:solidFill>
                  <a:srgbClr val="FFFF00"/>
                </a:solidFill>
                <a:effectLst/>
                <a:latin typeface="Times New Roman" panose="02020603050405020304" pitchFamily="18" charset="0"/>
                <a:ea typeface="Times New Roman" panose="02020603050405020304" pitchFamily="18" charset="0"/>
              </a:rPr>
              <a:t>đến</a:t>
            </a:r>
            <a:r>
              <a:rPr lang="en-US" sz="2800" b="1" u="sng" dirty="0">
                <a:solidFill>
                  <a:srgbClr val="FFFF00"/>
                </a:solidFill>
                <a:effectLst/>
                <a:latin typeface="Times New Roman" panose="02020603050405020304" pitchFamily="18" charset="0"/>
                <a:ea typeface="Times New Roman" panose="02020603050405020304" pitchFamily="18" charset="0"/>
              </a:rPr>
              <a:t> </a:t>
            </a:r>
            <a:r>
              <a:rPr lang="en-US" sz="2800" b="1" u="sng" dirty="0" err="1">
                <a:solidFill>
                  <a:srgbClr val="FFFF00"/>
                </a:solidFill>
                <a:effectLst/>
                <a:latin typeface="Times New Roman" panose="02020603050405020304" pitchFamily="18" charset="0"/>
                <a:ea typeface="Times New Roman" panose="02020603050405020304" pitchFamily="18" charset="0"/>
              </a:rPr>
              <a:t>tháng</a:t>
            </a:r>
            <a:r>
              <a:rPr lang="en-US" sz="2800" b="1" u="sng" dirty="0">
                <a:solidFill>
                  <a:srgbClr val="FFFF00"/>
                </a:solidFill>
                <a:effectLst/>
                <a:latin typeface="Times New Roman" panose="02020603050405020304" pitchFamily="18" charset="0"/>
                <a:ea typeface="Times New Roman" panose="02020603050405020304" pitchFamily="18" charset="0"/>
              </a:rPr>
              <a:t> 4 (</a:t>
            </a:r>
            <a:r>
              <a:rPr lang="en-US" sz="2800" b="1" u="sng" dirty="0" err="1">
                <a:solidFill>
                  <a:srgbClr val="FFFF00"/>
                </a:solidFill>
                <a:effectLst/>
                <a:latin typeface="Times New Roman" panose="02020603050405020304" pitchFamily="18" charset="0"/>
                <a:ea typeface="Times New Roman" panose="02020603050405020304" pitchFamily="18" charset="0"/>
              </a:rPr>
              <a:t>mùa</a:t>
            </a:r>
            <a:r>
              <a:rPr lang="en-US" sz="2800" b="1" u="sng" dirty="0">
                <a:solidFill>
                  <a:srgbClr val="FFFF00"/>
                </a:solidFill>
                <a:effectLst/>
                <a:latin typeface="Times New Roman" panose="02020603050405020304" pitchFamily="18" charset="0"/>
                <a:ea typeface="Times New Roman" panose="02020603050405020304" pitchFamily="18" charset="0"/>
              </a:rPr>
              <a:t> </a:t>
            </a:r>
            <a:r>
              <a:rPr lang="en-US" sz="2800" b="1" u="sng" dirty="0" err="1">
                <a:solidFill>
                  <a:srgbClr val="FFFF00"/>
                </a:solidFill>
                <a:effectLst/>
                <a:latin typeface="Times New Roman" panose="02020603050405020304" pitchFamily="18" charset="0"/>
                <a:ea typeface="Times New Roman" panose="02020603050405020304" pitchFamily="18" charset="0"/>
              </a:rPr>
              <a:t>đông</a:t>
            </a:r>
            <a:r>
              <a:rPr lang="en-US" sz="2800" b="1" u="sng" dirty="0">
                <a:solidFill>
                  <a:srgbClr val="FFFF00"/>
                </a:solidFill>
                <a:effectLst/>
                <a:latin typeface="Times New Roman" panose="02020603050405020304" pitchFamily="18" charset="0"/>
                <a:ea typeface="Times New Roman" panose="02020603050405020304" pitchFamily="18" charset="0"/>
              </a:rPr>
              <a:t>)</a:t>
            </a:r>
            <a:endParaRPr lang="en-US" sz="2800" dirty="0">
              <a:solidFill>
                <a:srgbClr val="FFFF00"/>
              </a:solidFill>
              <a:effectLst/>
              <a:latin typeface="Times New Roman" panose="02020603050405020304" pitchFamily="18" charset="0"/>
              <a:ea typeface="Times New Roman" panose="02020603050405020304" pitchFamily="18" charset="0"/>
            </a:endParaRPr>
          </a:p>
          <a:p>
            <a:pPr marR="0" indent="336550" algn="just">
              <a:spcBef>
                <a:spcPts val="0"/>
              </a:spcBef>
              <a:spcAft>
                <a:spcPts val="0"/>
              </a:spcAft>
              <a:tabLst>
                <a:tab pos="733425" algn="l"/>
              </a:tabLst>
            </a:pP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latin typeface="Times New Roman" panose="02020603050405020304" pitchFamily="18" charset="0"/>
                <a:ea typeface="Times New Roman" panose="02020603050405020304" pitchFamily="18" charset="0"/>
              </a:rPr>
              <a:t>Gi</a:t>
            </a:r>
            <a:r>
              <a:rPr lang="en-US" sz="2800" dirty="0" err="1">
                <a:solidFill>
                  <a:srgbClr val="FFFFFF"/>
                </a:solidFill>
                <a:effectLst/>
                <a:latin typeface="Times New Roman" panose="02020603050405020304" pitchFamily="18" charset="0"/>
                <a:ea typeface="Times New Roman" panose="02020603050405020304" pitchFamily="18" charset="0"/>
              </a:rPr>
              <a:t>ó</a:t>
            </a:r>
            <a:r>
              <a:rPr lang="en-US" sz="2800" dirty="0">
                <a:solidFill>
                  <a:srgbClr val="FFFFFF"/>
                </a:solidFill>
                <a:effectLst/>
                <a:latin typeface="Times New Roman" panose="02020603050405020304" pitchFamily="18" charset="0"/>
                <a:ea typeface="Times New Roman" panose="02020603050405020304" pitchFamily="18" charset="0"/>
              </a:rPr>
              <a:t> ĐB xen </a:t>
            </a:r>
            <a:r>
              <a:rPr lang="en-US" sz="2800" dirty="0" err="1">
                <a:solidFill>
                  <a:srgbClr val="FFFFFF"/>
                </a:solidFill>
                <a:effectLst/>
                <a:latin typeface="Times New Roman" panose="02020603050405020304" pitchFamily="18" charset="0"/>
                <a:ea typeface="Times New Roman" panose="02020603050405020304" pitchFamily="18" charset="0"/>
              </a:rPr>
              <a:t>kẽ</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những</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đợt</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gió</a:t>
            </a:r>
            <a:r>
              <a:rPr lang="en-US" sz="2800" dirty="0">
                <a:solidFill>
                  <a:srgbClr val="FFFFFF"/>
                </a:solidFill>
                <a:effectLst/>
                <a:latin typeface="Times New Roman" panose="02020603050405020304" pitchFamily="18" charset="0"/>
                <a:ea typeface="Times New Roman" panose="02020603050405020304" pitchFamily="18" charset="0"/>
              </a:rPr>
              <a:t> ĐN.</a:t>
            </a:r>
          </a:p>
          <a:p>
            <a:pPr marR="0" indent="336550" algn="just">
              <a:spcBef>
                <a:spcPts val="0"/>
              </a:spcBef>
              <a:spcAft>
                <a:spcPts val="0"/>
              </a:spcAft>
              <a:tabLst>
                <a:tab pos="733425" algn="l"/>
              </a:tabLst>
            </a:pP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Khí</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hậu</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các</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miền</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trong</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mùa</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này</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khác</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nhau</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rõ</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rệt</a:t>
            </a:r>
            <a:r>
              <a:rPr lang="en-US" sz="2800" dirty="0">
                <a:solidFill>
                  <a:srgbClr val="FFFFFF"/>
                </a:solidFill>
                <a:effectLst/>
                <a:latin typeface="Times New Roman" panose="02020603050405020304" pitchFamily="18" charset="0"/>
                <a:ea typeface="Times New Roman" panose="02020603050405020304" pitchFamily="18" charset="0"/>
              </a:rPr>
              <a:t>:</a:t>
            </a:r>
          </a:p>
          <a:p>
            <a:pPr marR="0" indent="336550" algn="just">
              <a:spcBef>
                <a:spcPts val="0"/>
              </a:spcBef>
              <a:spcAft>
                <a:spcPts val="0"/>
              </a:spcAft>
              <a:tabLst>
                <a:tab pos="733425" algn="l"/>
              </a:tabLst>
            </a:pP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Miền</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Bắc</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Đầu</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đông</a:t>
            </a:r>
            <a:r>
              <a:rPr lang="en-US" sz="2800" dirty="0">
                <a:solidFill>
                  <a:srgbClr val="FFFFFF"/>
                </a:solidFill>
                <a:effectLst/>
                <a:latin typeface="Times New Roman" panose="02020603050405020304" pitchFamily="18" charset="0"/>
                <a:ea typeface="Times New Roman" panose="02020603050405020304" pitchFamily="18" charset="0"/>
              </a:rPr>
              <a:t> se </a:t>
            </a:r>
            <a:r>
              <a:rPr lang="en-US" sz="2800" dirty="0" err="1">
                <a:solidFill>
                  <a:srgbClr val="FFFFFF"/>
                </a:solidFill>
                <a:effectLst/>
                <a:latin typeface="Times New Roman" panose="02020603050405020304" pitchFamily="18" charset="0"/>
                <a:ea typeface="Times New Roman" panose="02020603050405020304" pitchFamily="18" charset="0"/>
              </a:rPr>
              <a:t>lạnh</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khô</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hanh</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cuối</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đông</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có</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mưa</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phùn</a:t>
            </a:r>
            <a:r>
              <a:rPr lang="en-US" sz="2800" dirty="0">
                <a:solidFill>
                  <a:srgbClr val="FFFFFF"/>
                </a:solidFill>
                <a:effectLst/>
                <a:latin typeface="Times New Roman" panose="02020603050405020304" pitchFamily="18" charset="0"/>
                <a:ea typeface="Times New Roman" panose="02020603050405020304" pitchFamily="18" charset="0"/>
              </a:rPr>
              <a:t>.</a:t>
            </a:r>
          </a:p>
          <a:p>
            <a:pPr marR="0" indent="336550" algn="just">
              <a:spcBef>
                <a:spcPts val="0"/>
              </a:spcBef>
              <a:spcAft>
                <a:spcPts val="0"/>
              </a:spcAft>
              <a:tabLst>
                <a:tab pos="733425" algn="l"/>
              </a:tabLst>
            </a:pPr>
            <a:r>
              <a:rPr lang="en-US" sz="2800" dirty="0">
                <a:solidFill>
                  <a:srgbClr val="FFFFFF"/>
                </a:solidFill>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Duyên</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hải</a:t>
            </a:r>
            <a:r>
              <a:rPr lang="en-US" sz="2800" dirty="0">
                <a:solidFill>
                  <a:srgbClr val="FFFFFF"/>
                </a:solidFill>
                <a:effectLst/>
                <a:latin typeface="Times New Roman" panose="02020603050405020304" pitchFamily="18" charset="0"/>
                <a:ea typeface="Times New Roman" panose="02020603050405020304" pitchFamily="18" charset="0"/>
              </a:rPr>
              <a:t> Trung </a:t>
            </a:r>
            <a:r>
              <a:rPr lang="en-US" sz="2800" dirty="0" err="1">
                <a:solidFill>
                  <a:srgbClr val="FFFFFF"/>
                </a:solidFill>
                <a:effectLst/>
                <a:latin typeface="Times New Roman" panose="02020603050405020304" pitchFamily="18" charset="0"/>
                <a:ea typeface="Times New Roman" panose="02020603050405020304" pitchFamily="18" charset="0"/>
              </a:rPr>
              <a:t>bộ</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mưa</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lớn</a:t>
            </a:r>
            <a:endParaRPr lang="en-US" sz="2800" dirty="0">
              <a:solidFill>
                <a:srgbClr val="FFFFFF"/>
              </a:solidFill>
              <a:effectLst/>
              <a:latin typeface="Times New Roman" panose="02020603050405020304" pitchFamily="18" charset="0"/>
              <a:ea typeface="Times New Roman" panose="02020603050405020304" pitchFamily="18" charset="0"/>
            </a:endParaRPr>
          </a:p>
          <a:p>
            <a:pPr marR="0" indent="336550" algn="just">
              <a:spcBef>
                <a:spcPts val="0"/>
              </a:spcBef>
              <a:spcAft>
                <a:spcPts val="0"/>
              </a:spcAft>
              <a:tabLst>
                <a:tab pos="733425" algn="l"/>
              </a:tabLst>
            </a:pPr>
            <a:r>
              <a:rPr lang="en-US" sz="2800" dirty="0">
                <a:solidFill>
                  <a:srgbClr val="FFFFFF"/>
                </a:solidFill>
                <a:latin typeface="Times New Roman" panose="02020603050405020304" pitchFamily="18" charset="0"/>
                <a:ea typeface="Times New Roman" panose="02020603050405020304" pitchFamily="18" charset="0"/>
              </a:rPr>
              <a:t>+</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Tây</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Nguyên</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và</a:t>
            </a:r>
            <a:r>
              <a:rPr lang="en-US" sz="2800" dirty="0">
                <a:solidFill>
                  <a:srgbClr val="FFFFFF"/>
                </a:solidFill>
                <a:effectLst/>
                <a:latin typeface="Times New Roman" panose="02020603050405020304" pitchFamily="18" charset="0"/>
                <a:ea typeface="Times New Roman" panose="02020603050405020304" pitchFamily="18" charset="0"/>
              </a:rPr>
              <a:t> Nam </a:t>
            </a:r>
            <a:r>
              <a:rPr lang="en-US" sz="2800" dirty="0" err="1">
                <a:solidFill>
                  <a:srgbClr val="FFFFFF"/>
                </a:solidFill>
                <a:effectLst/>
                <a:latin typeface="Times New Roman" panose="02020603050405020304" pitchFamily="18" charset="0"/>
                <a:ea typeface="Times New Roman" panose="02020603050405020304" pitchFamily="18" charset="0"/>
              </a:rPr>
              <a:t>Bộ</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thời</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tiết</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nóng</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khô</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ổn</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định</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suốt</a:t>
            </a:r>
            <a:r>
              <a:rPr lang="en-US" sz="2800" dirty="0">
                <a:solidFill>
                  <a:srgbClr val="FFFFFF"/>
                </a:solidFill>
                <a:effectLst/>
                <a:latin typeface="Times New Roman" panose="02020603050405020304" pitchFamily="18" charset="0"/>
                <a:ea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rPr>
              <a:t>mùa</a:t>
            </a:r>
            <a:endParaRPr lang="en-US" sz="2800" dirty="0">
              <a:solidFill>
                <a:srgbClr val="FFFFFF"/>
              </a:solidFill>
              <a:effectLst/>
              <a:latin typeface="Times New Roman" panose="02020603050405020304" pitchFamily="18" charset="0"/>
              <a:ea typeface="Times New Roman" panose="02020603050405020304" pitchFamily="18" charset="0"/>
            </a:endParaRPr>
          </a:p>
          <a:p>
            <a:pPr marR="0" indent="336550" algn="just">
              <a:spcBef>
                <a:spcPts val="0"/>
              </a:spcBef>
              <a:spcAft>
                <a:spcPts val="0"/>
              </a:spcAft>
              <a:tabLst>
                <a:tab pos="733425" algn="l"/>
              </a:tabLst>
            </a:pP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Dạng</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thời</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tiết</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thường</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gặp</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miền</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Bắc</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là</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chủ</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yếu</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Mưa</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phùn</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gió</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bấc</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rét</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nàng</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Bân</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trời</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nồm</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ẩm</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sương</a:t>
            </a:r>
            <a:r>
              <a:rPr lang="en-US" sz="2800" dirty="0">
                <a:solidFill>
                  <a:srgbClr val="FFFFFF"/>
                </a:solidFill>
                <a:latin typeface="Times New Roman" panose="02020603050405020304" pitchFamily="18" charset="0"/>
              </a:rPr>
              <a:t> </a:t>
            </a:r>
            <a:r>
              <a:rPr lang="en-US" sz="2800" dirty="0" err="1">
                <a:solidFill>
                  <a:srgbClr val="FFFFFF"/>
                </a:solidFill>
                <a:latin typeface="Times New Roman" panose="02020603050405020304" pitchFamily="18" charset="0"/>
              </a:rPr>
              <a:t>muối</a:t>
            </a:r>
            <a:r>
              <a:rPr lang="en-US" sz="2800" dirty="0">
                <a:solidFill>
                  <a:srgbClr val="FFFFFF"/>
                </a:solidFill>
                <a:latin typeface="Times New Roman" panose="02020603050405020304" pitchFamily="18" charset="0"/>
              </a:rPr>
              <a:t>.</a:t>
            </a:r>
            <a:endParaRPr lang="en-US" sz="2800" dirty="0">
              <a:solidFill>
                <a:srgbClr val="FFFFFF"/>
              </a:solidFill>
            </a:endParaRPr>
          </a:p>
        </p:txBody>
      </p:sp>
    </p:spTree>
    <p:extLst>
      <p:ext uri="{BB962C8B-B14F-4D97-AF65-F5344CB8AC3E}">
        <p14:creationId xmlns:p14="http://schemas.microsoft.com/office/powerpoint/2010/main" val="3394463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estion And Answer Icon Png - Did You Know Vector Icon, Transparent Png ,  Transparent Png Image - PNGitem">
            <a:extLst>
              <a:ext uri="{FF2B5EF4-FFF2-40B4-BE49-F238E27FC236}">
                <a16:creationId xmlns:a16="http://schemas.microsoft.com/office/drawing/2014/main" id="{8A4BC64C-295B-4063-95E1-87EC9AA266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16" b="92453" l="0" r="98372">
                        <a14:foregroundMark x1="25581" y1="18553" x2="35349" y2="62893"/>
                        <a14:foregroundMark x1="60000" y1="58648" x2="81163" y2="59277"/>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74301" y="0"/>
            <a:ext cx="1718919" cy="12712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15A61F9-B972-4041-91EC-7C41DD4BDE73}"/>
              </a:ext>
            </a:extLst>
          </p:cNvPr>
          <p:cNvSpPr txBox="1"/>
          <p:nvPr/>
        </p:nvSpPr>
        <p:spPr>
          <a:xfrm>
            <a:off x="0" y="1812728"/>
            <a:ext cx="4962293" cy="1938992"/>
          </a:xfrm>
          <a:prstGeom prst="rect">
            <a:avLst/>
          </a:prstGeom>
          <a:noFill/>
        </p:spPr>
        <p:txBody>
          <a:bodyPr wrap="square">
            <a:spAutoFit/>
          </a:bodyPr>
          <a:lstStyle/>
          <a:p>
            <a:pPr algn="just">
              <a:buFont typeface="Courier New" panose="02070309020205020404" pitchFamily="49" charset="0"/>
              <a:buChar char="o"/>
            </a:pPr>
            <a:r>
              <a:rPr lang="vi-VN" sz="2000" b="0" i="0">
                <a:solidFill>
                  <a:srgbClr val="000000"/>
                </a:solidFill>
                <a:effectLst/>
                <a:latin typeface="#9Slide03 Roboto Condensed" panose="02000000000000000000" pitchFamily="2" charset="0"/>
                <a:ea typeface="#9Slide03 Roboto Condensed" panose="02000000000000000000" pitchFamily="2" charset="0"/>
              </a:rPr>
              <a:t>Nhận </a:t>
            </a:r>
            <a:r>
              <a:rPr lang="vi-VN" sz="2000" b="0" i="0" dirty="0">
                <a:solidFill>
                  <a:srgbClr val="000000"/>
                </a:solidFill>
                <a:effectLst/>
                <a:latin typeface="#9Slide03 Roboto Condensed" panose="02000000000000000000" pitchFamily="2" charset="0"/>
                <a:ea typeface="#9Slide03 Roboto Condensed" panose="02000000000000000000" pitchFamily="2" charset="0"/>
              </a:rPr>
              <a:t>xét chung về khí hậu nước ta trong mùa đông: mùa gió đông bắc tạo nên mùa đông lạnh mưa phùn ở miền Bắc. Còn ở Tây Nguyên và Nam Bộ thời tiết nóng ẩm, ổn định suốt mùa. Riêng duyên hải Trung Bộ có mùa mưa rất lớn vào các tháng cuối năm.</a:t>
            </a:r>
          </a:p>
        </p:txBody>
      </p:sp>
      <p:pic>
        <p:nvPicPr>
          <p:cNvPr id="15" name="Picture 14">
            <a:extLst>
              <a:ext uri="{FF2B5EF4-FFF2-40B4-BE49-F238E27FC236}">
                <a16:creationId xmlns:a16="http://schemas.microsoft.com/office/drawing/2014/main" id="{F313FC33-7B13-4E9E-9D1F-2B7E59109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648" y="15072"/>
            <a:ext cx="4090202" cy="5128427"/>
          </a:xfrm>
          <a:prstGeom prst="rect">
            <a:avLst/>
          </a:prstGeom>
        </p:spPr>
      </p:pic>
    </p:spTree>
    <p:extLst>
      <p:ext uri="{BB962C8B-B14F-4D97-AF65-F5344CB8AC3E}">
        <p14:creationId xmlns:p14="http://schemas.microsoft.com/office/powerpoint/2010/main" val="624312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ó mùa Đông Bắc hoạt động như thế nào">
            <a:hlinkClick r:id="" action="ppaction://media"/>
            <a:extLst>
              <a:ext uri="{FF2B5EF4-FFF2-40B4-BE49-F238E27FC236}">
                <a16:creationId xmlns:a16="http://schemas.microsoft.com/office/drawing/2014/main" id="{8D6D36C1-C4F5-42C9-B8F6-EC04B10929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342900"/>
            <a:ext cx="7924801" cy="4457700"/>
          </a:xfrm>
          <a:prstGeom prst="rect">
            <a:avLst/>
          </a:prstGeom>
        </p:spPr>
      </p:pic>
    </p:spTree>
    <p:extLst>
      <p:ext uri="{BB962C8B-B14F-4D97-AF65-F5344CB8AC3E}">
        <p14:creationId xmlns:p14="http://schemas.microsoft.com/office/powerpoint/2010/main" val="329055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1.6|1.4"/>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cology World by Slidesgo">
  <a:themeElements>
    <a:clrScheme name="Simple Light">
      <a:dk1>
        <a:srgbClr val="FFFFFF"/>
      </a:dk1>
      <a:lt1>
        <a:srgbClr val="2C7EA8"/>
      </a:lt1>
      <a:dk2>
        <a:srgbClr val="2B779D"/>
      </a:dk2>
      <a:lt2>
        <a:srgbClr val="297090"/>
      </a:lt2>
      <a:accent1>
        <a:srgbClr val="76D0ED"/>
      </a:accent1>
      <a:accent2>
        <a:srgbClr val="97BE6D"/>
      </a:accent2>
      <a:accent3>
        <a:srgbClr val="80AD5A"/>
      </a:accent3>
      <a:accent4>
        <a:srgbClr val="3994B7"/>
      </a:accent4>
      <a:accent5>
        <a:srgbClr val="CCAB8B"/>
      </a:accent5>
      <a:accent6>
        <a:srgbClr val="AA896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1848</TotalTime>
  <Words>3310</Words>
  <Application>Microsoft Office PowerPoint</Application>
  <PresentationFormat>On-screen Show (16:9)</PresentationFormat>
  <Paragraphs>418</Paragraphs>
  <Slides>44</Slides>
  <Notes>15</Notes>
  <HiddenSlides>0</HiddenSlides>
  <MMClips>7</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44</vt:i4>
      </vt:variant>
    </vt:vector>
  </HeadingPairs>
  <TitlesOfParts>
    <vt:vector size="69" baseType="lpstr">
      <vt:lpstr>Bubblegum Sans</vt:lpstr>
      <vt:lpstr>#9Slide05 FS Blonde Script</vt:lpstr>
      <vt:lpstr>#9Slide07 IcielBC Cubano Normal</vt:lpstr>
      <vt:lpstr>#9Slide03 Roboto Condensed</vt:lpstr>
      <vt:lpstr>Open Sans</vt:lpstr>
      <vt:lpstr>Arial</vt:lpstr>
      <vt:lpstr>Times New Roman</vt:lpstr>
      <vt:lpstr>#9Slide05 HLT Boulevard</vt:lpstr>
      <vt:lpstr>Calibri</vt:lpstr>
      <vt:lpstr>Linux Libertine</vt:lpstr>
      <vt:lpstr>BenchNine</vt:lpstr>
      <vt:lpstr>Montserrat</vt:lpstr>
      <vt:lpstr>#9Slide07 IcielBaliho Script</vt:lpstr>
      <vt:lpstr>#9Slide03 IcielUni Sans Heavy</vt:lpstr>
      <vt:lpstr>#9Slide07 Hillda</vt:lpstr>
      <vt:lpstr>Abel</vt:lpstr>
      <vt:lpstr>Roboto Slab Regular</vt:lpstr>
      <vt:lpstr>Staatliches</vt:lpstr>
      <vt:lpstr>#9Slide05 SVNShintia Script</vt:lpstr>
      <vt:lpstr>Courier New</vt:lpstr>
      <vt:lpstr>Lexend Deca</vt:lpstr>
      <vt:lpstr>Barlow</vt:lpstr>
      <vt:lpstr>Climate and Water Lesson by Slidesgo</vt:lpstr>
      <vt:lpstr>1_Climate and Water Lesson by Slidesgo</vt:lpstr>
      <vt:lpstr>Ecology World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AND WATER LESSON</dc:title>
  <dc:creator>Windows User</dc:creator>
  <cp:lastModifiedBy>84974897627</cp:lastModifiedBy>
  <cp:revision>108</cp:revision>
  <dcterms:created xsi:type="dcterms:W3CDTF">2021-07-19T02:27:05Z</dcterms:created>
  <dcterms:modified xsi:type="dcterms:W3CDTF">2023-03-22T03:55:17Z</dcterms:modified>
</cp:coreProperties>
</file>