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83" r:id="rId4"/>
    <p:sldId id="260" r:id="rId5"/>
    <p:sldId id="261" r:id="rId6"/>
    <p:sldId id="262" r:id="rId7"/>
    <p:sldId id="263" r:id="rId8"/>
    <p:sldId id="265" r:id="rId9"/>
    <p:sldId id="284" r:id="rId10"/>
    <p:sldId id="285" r:id="rId11"/>
    <p:sldId id="267" r:id="rId12"/>
    <p:sldId id="270" r:id="rId13"/>
    <p:sldId id="272" r:id="rId14"/>
    <p:sldId id="279" r:id="rId15"/>
    <p:sldId id="290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6821-A709-4774-85E0-269EE9178C3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35F70-C48E-4327-98EB-5CE76691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57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6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99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02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18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7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3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36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1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3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9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437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23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88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572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1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5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60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7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7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3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6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5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6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CDE1-4117-4A61-90D6-A7D310D7B82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53C2-F3E7-46E7-8DAB-03583E59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32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14.xml"/><Relationship Id="rId16" Type="http://schemas.openxmlformats.org/officeDocument/2006/relationships/image" Target="../media/image35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17.xml"/><Relationship Id="rId15" Type="http://schemas.openxmlformats.org/officeDocument/2006/relationships/image" Target="../media/image34.pn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3.jpg"/><Relationship Id="rId5" Type="http://schemas.openxmlformats.org/officeDocument/2006/relationships/image" Target="../media/image9.png"/><Relationship Id="rId15" Type="http://schemas.openxmlformats.org/officeDocument/2006/relationships/image" Target="../media/image17.gif"/><Relationship Id="rId10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11.jpg"/><Relationship Id="rId1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microsoft.com/office/2007/relationships/hdphoto" Target="../media/hdphoto3.wdp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13248" y="10458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052" y="813572"/>
            <a:ext cx="7051963" cy="830997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 TÌM MẬT MÃ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4103" y="1535564"/>
            <a:ext cx="7749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465180"/>
              </p:ext>
            </p:extLst>
          </p:nvPr>
        </p:nvGraphicFramePr>
        <p:xfrm>
          <a:off x="780528" y="1624260"/>
          <a:ext cx="10864626" cy="500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542">
                  <a:extLst>
                    <a:ext uri="{9D8B030D-6E8A-4147-A177-3AD203B41FA5}">
                      <a16:colId xmlns:a16="http://schemas.microsoft.com/office/drawing/2014/main" val="4416506"/>
                    </a:ext>
                  </a:extLst>
                </a:gridCol>
                <a:gridCol w="3621542">
                  <a:extLst>
                    <a:ext uri="{9D8B030D-6E8A-4147-A177-3AD203B41FA5}">
                      <a16:colId xmlns:a16="http://schemas.microsoft.com/office/drawing/2014/main" val="250469253"/>
                    </a:ext>
                  </a:extLst>
                </a:gridCol>
                <a:gridCol w="3621542">
                  <a:extLst>
                    <a:ext uri="{9D8B030D-6E8A-4147-A177-3AD203B41FA5}">
                      <a16:colId xmlns:a16="http://schemas.microsoft.com/office/drawing/2014/main" val="3866171687"/>
                    </a:ext>
                  </a:extLst>
                </a:gridCol>
              </a:tblGrid>
              <a:tr h="12521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 LIỆU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ĐÍCH SỬ DỤNG TRONG ĐỜI SỐNG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653313"/>
                  </a:ext>
                </a:extLst>
              </a:tr>
              <a:tr h="12521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209398"/>
                  </a:ext>
                </a:extLst>
              </a:tr>
              <a:tr h="12521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thắp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93845"/>
                  </a:ext>
                </a:extLst>
              </a:tr>
              <a:tr h="12521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Gas,…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nấu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493267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780528" y="1611369"/>
            <a:ext cx="3630107" cy="1228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56482" y="1760261"/>
            <a:ext cx="222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739" y="198825"/>
            <a:ext cx="619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NHIÊN LIỆU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990" y="717933"/>
            <a:ext cx="294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5272530" y="587657"/>
            <a:ext cx="5083072" cy="2769326"/>
          </a:xfrm>
          <a:prstGeom prst="cloudCallout">
            <a:avLst>
              <a:gd name="adj1" fmla="val -74800"/>
              <a:gd name="adj2" fmla="val 4599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528" y="431074"/>
            <a:ext cx="7344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NGUỒN NĂNG LƯỢNG TÁI 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01" y="1456400"/>
            <a:ext cx="3931921" cy="4365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337" y="3317785"/>
            <a:ext cx="10358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122" y="977537"/>
            <a:ext cx="3254272" cy="1989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29" y="947018"/>
            <a:ext cx="3059952" cy="2035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3294" y="947018"/>
            <a:ext cx="2942973" cy="21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92" y="2194736"/>
            <a:ext cx="1782506" cy="291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3C8C84A-7810-4B9F-B747-455C1FCFA16E}"/>
              </a:ext>
            </a:extLst>
          </p:cNvPr>
          <p:cNvGrpSpPr/>
          <p:nvPr/>
        </p:nvGrpSpPr>
        <p:grpSpPr>
          <a:xfrm>
            <a:off x="3401937" y="3002695"/>
            <a:ext cx="765082" cy="1441645"/>
            <a:chOff x="3401937" y="3002695"/>
            <a:chExt cx="765082" cy="1441645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3F0DFAE-F023-40CE-85BB-D116DBD0E75E}"/>
                </a:ext>
              </a:extLst>
            </p:cNvPr>
            <p:cNvSpPr/>
            <p:nvPr/>
          </p:nvSpPr>
          <p:spPr>
            <a:xfrm>
              <a:off x="3401937" y="3002695"/>
              <a:ext cx="765082" cy="1441645"/>
            </a:xfrm>
            <a:prstGeom prst="rect">
              <a:avLst/>
            </a:prstGeom>
            <a:solidFill>
              <a:srgbClr val="A5C0A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A1BEB77-45F5-431B-AC27-0E633EC82B22}"/>
                </a:ext>
              </a:extLst>
            </p:cNvPr>
            <p:cNvSpPr/>
            <p:nvPr/>
          </p:nvSpPr>
          <p:spPr>
            <a:xfrm>
              <a:off x="3460727" y="3649191"/>
              <a:ext cx="641313" cy="641312"/>
            </a:xfrm>
            <a:prstGeom prst="ellipse">
              <a:avLst/>
            </a:prstGeom>
            <a:solidFill>
              <a:srgbClr val="85AA8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1A677CA-B158-400A-A0D8-0E286327A2F3}"/>
                </a:ext>
              </a:extLst>
            </p:cNvPr>
            <p:cNvSpPr/>
            <p:nvPr/>
          </p:nvSpPr>
          <p:spPr>
            <a:xfrm>
              <a:off x="3579384" y="3827971"/>
              <a:ext cx="410190" cy="32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0CC66B7-CEEC-402E-B5BE-D8515CFA7CC9}"/>
              </a:ext>
            </a:extLst>
          </p:cNvPr>
          <p:cNvGrpSpPr/>
          <p:nvPr/>
        </p:nvGrpSpPr>
        <p:grpSpPr>
          <a:xfrm>
            <a:off x="5877956" y="2599485"/>
            <a:ext cx="765082" cy="1844854"/>
            <a:chOff x="5877956" y="2599485"/>
            <a:chExt cx="765082" cy="1844854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77AE07D-DFB2-4DE2-9F23-535057B9DFF7}"/>
                </a:ext>
              </a:extLst>
            </p:cNvPr>
            <p:cNvSpPr/>
            <p:nvPr/>
          </p:nvSpPr>
          <p:spPr>
            <a:xfrm>
              <a:off x="5877956" y="2599485"/>
              <a:ext cx="765082" cy="1844854"/>
            </a:xfrm>
            <a:prstGeom prst="rect">
              <a:avLst/>
            </a:prstGeom>
            <a:solidFill>
              <a:srgbClr val="B0927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1FBEA02-6C8B-4F96-97B1-8CA7CF34C514}"/>
                </a:ext>
              </a:extLst>
            </p:cNvPr>
            <p:cNvSpPr/>
            <p:nvPr/>
          </p:nvSpPr>
          <p:spPr>
            <a:xfrm>
              <a:off x="5949053" y="3668094"/>
              <a:ext cx="597965" cy="597964"/>
            </a:xfrm>
            <a:prstGeom prst="ellipse">
              <a:avLst/>
            </a:prstGeom>
            <a:solidFill>
              <a:srgbClr val="B0927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A1FCF744-40A1-4C44-959C-4B1AE192D1E5}"/>
                </a:ext>
              </a:extLst>
            </p:cNvPr>
            <p:cNvSpPr/>
            <p:nvPr/>
          </p:nvSpPr>
          <p:spPr>
            <a:xfrm>
              <a:off x="6103454" y="3852599"/>
              <a:ext cx="314087" cy="30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6" h="20334" extrusionOk="0">
                  <a:moveTo>
                    <a:pt x="19964" y="64"/>
                  </a:moveTo>
                  <a:cubicBezTo>
                    <a:pt x="19154" y="-762"/>
                    <a:pt x="10181" y="6693"/>
                    <a:pt x="7510" y="9416"/>
                  </a:cubicBezTo>
                  <a:cubicBezTo>
                    <a:pt x="6185" y="10767"/>
                    <a:pt x="5743" y="11492"/>
                    <a:pt x="5336" y="12034"/>
                  </a:cubicBezTo>
                  <a:cubicBezTo>
                    <a:pt x="5160" y="12268"/>
                    <a:pt x="5392" y="12341"/>
                    <a:pt x="5498" y="12397"/>
                  </a:cubicBezTo>
                  <a:cubicBezTo>
                    <a:pt x="6023" y="12675"/>
                    <a:pt x="6391" y="12933"/>
                    <a:pt x="6864" y="13417"/>
                  </a:cubicBezTo>
                  <a:cubicBezTo>
                    <a:pt x="7340" y="13900"/>
                    <a:pt x="7594" y="14275"/>
                    <a:pt x="7865" y="14809"/>
                  </a:cubicBezTo>
                  <a:cubicBezTo>
                    <a:pt x="7919" y="14917"/>
                    <a:pt x="7991" y="15156"/>
                    <a:pt x="8222" y="14975"/>
                  </a:cubicBezTo>
                  <a:cubicBezTo>
                    <a:pt x="8753" y="14561"/>
                    <a:pt x="9464" y="14110"/>
                    <a:pt x="10789" y="12758"/>
                  </a:cubicBezTo>
                  <a:cubicBezTo>
                    <a:pt x="13461" y="10036"/>
                    <a:pt x="20774" y="889"/>
                    <a:pt x="19964" y="64"/>
                  </a:cubicBezTo>
                  <a:close/>
                  <a:moveTo>
                    <a:pt x="2465" y="14020"/>
                  </a:moveTo>
                  <a:cubicBezTo>
                    <a:pt x="886" y="15630"/>
                    <a:pt x="2220" y="17281"/>
                    <a:pt x="121" y="19731"/>
                  </a:cubicBezTo>
                  <a:cubicBezTo>
                    <a:pt x="-826" y="20838"/>
                    <a:pt x="4021" y="20501"/>
                    <a:pt x="6421" y="18052"/>
                  </a:cubicBezTo>
                  <a:cubicBezTo>
                    <a:pt x="7439" y="17016"/>
                    <a:pt x="7152" y="15502"/>
                    <a:pt x="6060" y="14389"/>
                  </a:cubicBezTo>
                  <a:cubicBezTo>
                    <a:pt x="4968" y="13275"/>
                    <a:pt x="3483" y="12982"/>
                    <a:pt x="2465" y="140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7D7F955-3E6B-4837-9587-FF84B3C093B8}"/>
              </a:ext>
            </a:extLst>
          </p:cNvPr>
          <p:cNvGrpSpPr/>
          <p:nvPr/>
        </p:nvGrpSpPr>
        <p:grpSpPr>
          <a:xfrm>
            <a:off x="8318770" y="2194736"/>
            <a:ext cx="765082" cy="2249604"/>
            <a:chOff x="8318770" y="2194736"/>
            <a:chExt cx="765082" cy="2249604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778DA74-B065-4B3D-A2BF-0F71B47A973B}"/>
                </a:ext>
              </a:extLst>
            </p:cNvPr>
            <p:cNvSpPr/>
            <p:nvPr/>
          </p:nvSpPr>
          <p:spPr>
            <a:xfrm>
              <a:off x="8318770" y="2194736"/>
              <a:ext cx="765082" cy="2249604"/>
            </a:xfrm>
            <a:prstGeom prst="rect">
              <a:avLst/>
            </a:prstGeom>
            <a:solidFill>
              <a:srgbClr val="C8D85B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FB2CDCA-7137-4DE9-9BA6-97E8FF1AAA87}"/>
                </a:ext>
              </a:extLst>
            </p:cNvPr>
            <p:cNvSpPr/>
            <p:nvPr/>
          </p:nvSpPr>
          <p:spPr>
            <a:xfrm>
              <a:off x="8386514" y="3682379"/>
              <a:ext cx="628613" cy="62861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63F1634-A165-4917-9CF9-AE2239F791E3}"/>
                </a:ext>
              </a:extLst>
            </p:cNvPr>
            <p:cNvSpPr/>
            <p:nvPr/>
          </p:nvSpPr>
          <p:spPr>
            <a:xfrm>
              <a:off x="8513619" y="3800167"/>
              <a:ext cx="375384" cy="38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91D891BB-AFC9-40B7-A5F8-44FBBF71DCFB}"/>
              </a:ext>
            </a:extLst>
          </p:cNvPr>
          <p:cNvSpPr/>
          <p:nvPr/>
        </p:nvSpPr>
        <p:spPr>
          <a:xfrm>
            <a:off x="2360399" y="3332201"/>
            <a:ext cx="390952" cy="408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6" h="21203" extrusionOk="0">
                <a:moveTo>
                  <a:pt x="14324" y="3544"/>
                </a:moveTo>
                <a:cubicBezTo>
                  <a:pt x="15314" y="3202"/>
                  <a:pt x="15854" y="2173"/>
                  <a:pt x="15494" y="1230"/>
                </a:cubicBezTo>
                <a:cubicBezTo>
                  <a:pt x="15134" y="202"/>
                  <a:pt x="13964" y="-227"/>
                  <a:pt x="12974" y="116"/>
                </a:cubicBezTo>
                <a:cubicBezTo>
                  <a:pt x="11984" y="459"/>
                  <a:pt x="11534" y="1487"/>
                  <a:pt x="11894" y="2430"/>
                </a:cubicBezTo>
                <a:cubicBezTo>
                  <a:pt x="12254" y="3373"/>
                  <a:pt x="13334" y="3887"/>
                  <a:pt x="14324" y="3544"/>
                </a:cubicBezTo>
                <a:close/>
                <a:moveTo>
                  <a:pt x="21074" y="4659"/>
                </a:moveTo>
                <a:cubicBezTo>
                  <a:pt x="20624" y="4230"/>
                  <a:pt x="19994" y="4144"/>
                  <a:pt x="19544" y="4487"/>
                </a:cubicBezTo>
                <a:cubicBezTo>
                  <a:pt x="16934" y="6544"/>
                  <a:pt x="16934" y="6544"/>
                  <a:pt x="16934" y="6544"/>
                </a:cubicBezTo>
                <a:cubicBezTo>
                  <a:pt x="13244" y="4402"/>
                  <a:pt x="13244" y="4402"/>
                  <a:pt x="13244" y="4402"/>
                </a:cubicBezTo>
                <a:cubicBezTo>
                  <a:pt x="13064" y="4230"/>
                  <a:pt x="12884" y="4144"/>
                  <a:pt x="12704" y="4059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254" y="3887"/>
                  <a:pt x="11984" y="3887"/>
                  <a:pt x="11624" y="3973"/>
                </a:cubicBezTo>
                <a:cubicBezTo>
                  <a:pt x="11624" y="3887"/>
                  <a:pt x="11624" y="3887"/>
                  <a:pt x="11624" y="3887"/>
                </a:cubicBezTo>
                <a:cubicBezTo>
                  <a:pt x="6044" y="5687"/>
                  <a:pt x="6044" y="5687"/>
                  <a:pt x="6044" y="5687"/>
                </a:cubicBezTo>
                <a:cubicBezTo>
                  <a:pt x="5594" y="5773"/>
                  <a:pt x="5234" y="6202"/>
                  <a:pt x="5234" y="6716"/>
                </a:cubicBezTo>
                <a:cubicBezTo>
                  <a:pt x="5234" y="10659"/>
                  <a:pt x="5234" y="10659"/>
                  <a:pt x="5234" y="10659"/>
                </a:cubicBezTo>
                <a:cubicBezTo>
                  <a:pt x="5234" y="11173"/>
                  <a:pt x="5684" y="11687"/>
                  <a:pt x="6314" y="11687"/>
                </a:cubicBezTo>
                <a:cubicBezTo>
                  <a:pt x="6944" y="11687"/>
                  <a:pt x="7394" y="11173"/>
                  <a:pt x="7394" y="10659"/>
                </a:cubicBezTo>
                <a:cubicBezTo>
                  <a:pt x="7394" y="7487"/>
                  <a:pt x="7394" y="7487"/>
                  <a:pt x="7394" y="7487"/>
                </a:cubicBezTo>
                <a:cubicBezTo>
                  <a:pt x="9464" y="6802"/>
                  <a:pt x="9464" y="6802"/>
                  <a:pt x="9464" y="6802"/>
                </a:cubicBezTo>
                <a:cubicBezTo>
                  <a:pt x="7934" y="10573"/>
                  <a:pt x="7934" y="10573"/>
                  <a:pt x="7934" y="10573"/>
                </a:cubicBezTo>
                <a:cubicBezTo>
                  <a:pt x="7664" y="11087"/>
                  <a:pt x="7754" y="11602"/>
                  <a:pt x="8024" y="12116"/>
                </a:cubicBezTo>
                <a:cubicBezTo>
                  <a:pt x="7304" y="13659"/>
                  <a:pt x="7304" y="13659"/>
                  <a:pt x="7304" y="13659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454" y="13573"/>
                  <a:pt x="1094" y="13830"/>
                  <a:pt x="914" y="14259"/>
                </a:cubicBezTo>
                <a:cubicBezTo>
                  <a:pt x="104" y="15887"/>
                  <a:pt x="104" y="15887"/>
                  <a:pt x="104" y="15887"/>
                </a:cubicBezTo>
                <a:cubicBezTo>
                  <a:pt x="-166" y="16487"/>
                  <a:pt x="104" y="17173"/>
                  <a:pt x="734" y="17430"/>
                </a:cubicBezTo>
                <a:cubicBezTo>
                  <a:pt x="1364" y="17687"/>
                  <a:pt x="2084" y="17430"/>
                  <a:pt x="2354" y="16830"/>
                </a:cubicBezTo>
                <a:cubicBezTo>
                  <a:pt x="2804" y="15887"/>
                  <a:pt x="2804" y="15887"/>
                  <a:pt x="2804" y="15887"/>
                </a:cubicBezTo>
                <a:cubicBezTo>
                  <a:pt x="7934" y="15973"/>
                  <a:pt x="7934" y="15973"/>
                  <a:pt x="7934" y="15973"/>
                </a:cubicBezTo>
                <a:cubicBezTo>
                  <a:pt x="8474" y="16059"/>
                  <a:pt x="8924" y="15802"/>
                  <a:pt x="9194" y="15287"/>
                </a:cubicBezTo>
                <a:cubicBezTo>
                  <a:pt x="10094" y="13402"/>
                  <a:pt x="10094" y="13402"/>
                  <a:pt x="10094" y="13402"/>
                </a:cubicBezTo>
                <a:cubicBezTo>
                  <a:pt x="12434" y="14344"/>
                  <a:pt x="12434" y="14344"/>
                  <a:pt x="12434" y="14344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704" y="20002"/>
                  <a:pt x="12974" y="20344"/>
                  <a:pt x="13424" y="20516"/>
                </a:cubicBezTo>
                <a:cubicBezTo>
                  <a:pt x="15044" y="21116"/>
                  <a:pt x="15044" y="21116"/>
                  <a:pt x="15044" y="21116"/>
                </a:cubicBezTo>
                <a:cubicBezTo>
                  <a:pt x="15674" y="21373"/>
                  <a:pt x="16394" y="21030"/>
                  <a:pt x="16664" y="20430"/>
                </a:cubicBezTo>
                <a:cubicBezTo>
                  <a:pt x="16934" y="19830"/>
                  <a:pt x="16574" y="19144"/>
                  <a:pt x="15944" y="18887"/>
                </a:cubicBezTo>
                <a:cubicBezTo>
                  <a:pt x="15134" y="18544"/>
                  <a:pt x="15134" y="18544"/>
                  <a:pt x="15134" y="18544"/>
                </a:cubicBezTo>
                <a:cubicBezTo>
                  <a:pt x="14954" y="13487"/>
                  <a:pt x="14954" y="13487"/>
                  <a:pt x="14954" y="13487"/>
                </a:cubicBezTo>
                <a:cubicBezTo>
                  <a:pt x="14954" y="13487"/>
                  <a:pt x="14954" y="13402"/>
                  <a:pt x="14954" y="13402"/>
                </a:cubicBezTo>
                <a:cubicBezTo>
                  <a:pt x="14954" y="13402"/>
                  <a:pt x="14954" y="13402"/>
                  <a:pt x="14954" y="13402"/>
                </a:cubicBezTo>
                <a:cubicBezTo>
                  <a:pt x="14954" y="12973"/>
                  <a:pt x="14594" y="12544"/>
                  <a:pt x="14144" y="12373"/>
                </a:cubicBezTo>
                <a:cubicBezTo>
                  <a:pt x="11894" y="11002"/>
                  <a:pt x="11894" y="11002"/>
                  <a:pt x="11894" y="11002"/>
                </a:cubicBezTo>
                <a:cubicBezTo>
                  <a:pt x="13514" y="6973"/>
                  <a:pt x="13514" y="6973"/>
                  <a:pt x="13514" y="6973"/>
                </a:cubicBezTo>
                <a:cubicBezTo>
                  <a:pt x="16394" y="8687"/>
                  <a:pt x="16394" y="8687"/>
                  <a:pt x="16394" y="8687"/>
                </a:cubicBezTo>
                <a:cubicBezTo>
                  <a:pt x="16844" y="8944"/>
                  <a:pt x="17384" y="8944"/>
                  <a:pt x="17744" y="8602"/>
                </a:cubicBezTo>
                <a:cubicBezTo>
                  <a:pt x="20894" y="6116"/>
                  <a:pt x="20894" y="6116"/>
                  <a:pt x="20894" y="6116"/>
                </a:cubicBezTo>
                <a:cubicBezTo>
                  <a:pt x="21344" y="5687"/>
                  <a:pt x="21434" y="5087"/>
                  <a:pt x="21074" y="46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6A65979-79B7-4D9F-BF68-759EF91A7422}"/>
              </a:ext>
            </a:extLst>
          </p:cNvPr>
          <p:cNvSpPr/>
          <p:nvPr/>
        </p:nvSpPr>
        <p:spPr>
          <a:xfrm rot="10800000" flipH="1">
            <a:off x="4162153" y="2607976"/>
            <a:ext cx="1712119" cy="40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ED4736EF-6CED-4787-9AD6-DBA05FA55AAB}"/>
              </a:ext>
            </a:extLst>
          </p:cNvPr>
          <p:cNvSpPr/>
          <p:nvPr/>
        </p:nvSpPr>
        <p:spPr>
          <a:xfrm>
            <a:off x="4827012" y="2931433"/>
            <a:ext cx="390952" cy="408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6" h="21203" extrusionOk="0">
                <a:moveTo>
                  <a:pt x="14324" y="3544"/>
                </a:moveTo>
                <a:cubicBezTo>
                  <a:pt x="15314" y="3202"/>
                  <a:pt x="15854" y="2173"/>
                  <a:pt x="15494" y="1230"/>
                </a:cubicBezTo>
                <a:cubicBezTo>
                  <a:pt x="15134" y="202"/>
                  <a:pt x="13964" y="-227"/>
                  <a:pt x="12974" y="116"/>
                </a:cubicBezTo>
                <a:cubicBezTo>
                  <a:pt x="11984" y="459"/>
                  <a:pt x="11534" y="1487"/>
                  <a:pt x="11894" y="2430"/>
                </a:cubicBezTo>
                <a:cubicBezTo>
                  <a:pt x="12254" y="3373"/>
                  <a:pt x="13334" y="3887"/>
                  <a:pt x="14324" y="3544"/>
                </a:cubicBezTo>
                <a:close/>
                <a:moveTo>
                  <a:pt x="21074" y="4659"/>
                </a:moveTo>
                <a:cubicBezTo>
                  <a:pt x="20624" y="4230"/>
                  <a:pt x="19994" y="4144"/>
                  <a:pt x="19544" y="4487"/>
                </a:cubicBezTo>
                <a:cubicBezTo>
                  <a:pt x="16934" y="6544"/>
                  <a:pt x="16934" y="6544"/>
                  <a:pt x="16934" y="6544"/>
                </a:cubicBezTo>
                <a:cubicBezTo>
                  <a:pt x="13244" y="4402"/>
                  <a:pt x="13244" y="4402"/>
                  <a:pt x="13244" y="4402"/>
                </a:cubicBezTo>
                <a:cubicBezTo>
                  <a:pt x="13064" y="4230"/>
                  <a:pt x="12884" y="4144"/>
                  <a:pt x="12704" y="4059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254" y="3887"/>
                  <a:pt x="11984" y="3887"/>
                  <a:pt x="11624" y="3973"/>
                </a:cubicBezTo>
                <a:cubicBezTo>
                  <a:pt x="11624" y="3887"/>
                  <a:pt x="11624" y="3887"/>
                  <a:pt x="11624" y="3887"/>
                </a:cubicBezTo>
                <a:cubicBezTo>
                  <a:pt x="6044" y="5687"/>
                  <a:pt x="6044" y="5687"/>
                  <a:pt x="6044" y="5687"/>
                </a:cubicBezTo>
                <a:cubicBezTo>
                  <a:pt x="5594" y="5773"/>
                  <a:pt x="5234" y="6202"/>
                  <a:pt x="5234" y="6716"/>
                </a:cubicBezTo>
                <a:cubicBezTo>
                  <a:pt x="5234" y="10659"/>
                  <a:pt x="5234" y="10659"/>
                  <a:pt x="5234" y="10659"/>
                </a:cubicBezTo>
                <a:cubicBezTo>
                  <a:pt x="5234" y="11173"/>
                  <a:pt x="5684" y="11687"/>
                  <a:pt x="6314" y="11687"/>
                </a:cubicBezTo>
                <a:cubicBezTo>
                  <a:pt x="6944" y="11687"/>
                  <a:pt x="7394" y="11173"/>
                  <a:pt x="7394" y="10659"/>
                </a:cubicBezTo>
                <a:cubicBezTo>
                  <a:pt x="7394" y="7487"/>
                  <a:pt x="7394" y="7487"/>
                  <a:pt x="7394" y="7487"/>
                </a:cubicBezTo>
                <a:cubicBezTo>
                  <a:pt x="9464" y="6802"/>
                  <a:pt x="9464" y="6802"/>
                  <a:pt x="9464" y="6802"/>
                </a:cubicBezTo>
                <a:cubicBezTo>
                  <a:pt x="7934" y="10573"/>
                  <a:pt x="7934" y="10573"/>
                  <a:pt x="7934" y="10573"/>
                </a:cubicBezTo>
                <a:cubicBezTo>
                  <a:pt x="7664" y="11087"/>
                  <a:pt x="7754" y="11602"/>
                  <a:pt x="8024" y="12116"/>
                </a:cubicBezTo>
                <a:cubicBezTo>
                  <a:pt x="7304" y="13659"/>
                  <a:pt x="7304" y="13659"/>
                  <a:pt x="7304" y="13659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454" y="13573"/>
                  <a:pt x="1094" y="13830"/>
                  <a:pt x="914" y="14259"/>
                </a:cubicBezTo>
                <a:cubicBezTo>
                  <a:pt x="104" y="15887"/>
                  <a:pt x="104" y="15887"/>
                  <a:pt x="104" y="15887"/>
                </a:cubicBezTo>
                <a:cubicBezTo>
                  <a:pt x="-166" y="16487"/>
                  <a:pt x="104" y="17173"/>
                  <a:pt x="734" y="17430"/>
                </a:cubicBezTo>
                <a:cubicBezTo>
                  <a:pt x="1364" y="17687"/>
                  <a:pt x="2084" y="17430"/>
                  <a:pt x="2354" y="16830"/>
                </a:cubicBezTo>
                <a:cubicBezTo>
                  <a:pt x="2804" y="15887"/>
                  <a:pt x="2804" y="15887"/>
                  <a:pt x="2804" y="15887"/>
                </a:cubicBezTo>
                <a:cubicBezTo>
                  <a:pt x="7934" y="15973"/>
                  <a:pt x="7934" y="15973"/>
                  <a:pt x="7934" y="15973"/>
                </a:cubicBezTo>
                <a:cubicBezTo>
                  <a:pt x="8474" y="16059"/>
                  <a:pt x="8924" y="15802"/>
                  <a:pt x="9194" y="15287"/>
                </a:cubicBezTo>
                <a:cubicBezTo>
                  <a:pt x="10094" y="13402"/>
                  <a:pt x="10094" y="13402"/>
                  <a:pt x="10094" y="13402"/>
                </a:cubicBezTo>
                <a:cubicBezTo>
                  <a:pt x="12434" y="14344"/>
                  <a:pt x="12434" y="14344"/>
                  <a:pt x="12434" y="14344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704" y="20002"/>
                  <a:pt x="12974" y="20344"/>
                  <a:pt x="13424" y="20516"/>
                </a:cubicBezTo>
                <a:cubicBezTo>
                  <a:pt x="15044" y="21116"/>
                  <a:pt x="15044" y="21116"/>
                  <a:pt x="15044" y="21116"/>
                </a:cubicBezTo>
                <a:cubicBezTo>
                  <a:pt x="15674" y="21373"/>
                  <a:pt x="16394" y="21030"/>
                  <a:pt x="16664" y="20430"/>
                </a:cubicBezTo>
                <a:cubicBezTo>
                  <a:pt x="16934" y="19830"/>
                  <a:pt x="16574" y="19144"/>
                  <a:pt x="15944" y="18887"/>
                </a:cubicBezTo>
                <a:cubicBezTo>
                  <a:pt x="15134" y="18544"/>
                  <a:pt x="15134" y="18544"/>
                  <a:pt x="15134" y="18544"/>
                </a:cubicBezTo>
                <a:cubicBezTo>
                  <a:pt x="14954" y="13487"/>
                  <a:pt x="14954" y="13487"/>
                  <a:pt x="14954" y="13487"/>
                </a:cubicBezTo>
                <a:cubicBezTo>
                  <a:pt x="14954" y="13487"/>
                  <a:pt x="14954" y="13402"/>
                  <a:pt x="14954" y="13402"/>
                </a:cubicBezTo>
                <a:cubicBezTo>
                  <a:pt x="14954" y="13402"/>
                  <a:pt x="14954" y="13402"/>
                  <a:pt x="14954" y="13402"/>
                </a:cubicBezTo>
                <a:cubicBezTo>
                  <a:pt x="14954" y="12973"/>
                  <a:pt x="14594" y="12544"/>
                  <a:pt x="14144" y="12373"/>
                </a:cubicBezTo>
                <a:cubicBezTo>
                  <a:pt x="11894" y="11002"/>
                  <a:pt x="11894" y="11002"/>
                  <a:pt x="11894" y="11002"/>
                </a:cubicBezTo>
                <a:cubicBezTo>
                  <a:pt x="13514" y="6973"/>
                  <a:pt x="13514" y="6973"/>
                  <a:pt x="13514" y="6973"/>
                </a:cubicBezTo>
                <a:cubicBezTo>
                  <a:pt x="16394" y="8687"/>
                  <a:pt x="16394" y="8687"/>
                  <a:pt x="16394" y="8687"/>
                </a:cubicBezTo>
                <a:cubicBezTo>
                  <a:pt x="16844" y="8944"/>
                  <a:pt x="17384" y="8944"/>
                  <a:pt x="17744" y="8602"/>
                </a:cubicBezTo>
                <a:cubicBezTo>
                  <a:pt x="20894" y="6116"/>
                  <a:pt x="20894" y="6116"/>
                  <a:pt x="20894" y="6116"/>
                </a:cubicBezTo>
                <a:cubicBezTo>
                  <a:pt x="21344" y="5687"/>
                  <a:pt x="21434" y="5087"/>
                  <a:pt x="21074" y="46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D8E639C-8B36-4910-BE95-A7B54F512B61}"/>
              </a:ext>
            </a:extLst>
          </p:cNvPr>
          <p:cNvSpPr/>
          <p:nvPr/>
        </p:nvSpPr>
        <p:spPr>
          <a:xfrm rot="10800000" flipH="1">
            <a:off x="6637702" y="2199686"/>
            <a:ext cx="1712119" cy="40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2C24E4A-E304-4804-A60B-847366B5B33B}"/>
              </a:ext>
            </a:extLst>
          </p:cNvPr>
          <p:cNvSpPr/>
          <p:nvPr/>
        </p:nvSpPr>
        <p:spPr>
          <a:xfrm>
            <a:off x="7293623" y="2537027"/>
            <a:ext cx="390952" cy="408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6" h="21203" extrusionOk="0">
                <a:moveTo>
                  <a:pt x="14324" y="3544"/>
                </a:moveTo>
                <a:cubicBezTo>
                  <a:pt x="15314" y="3202"/>
                  <a:pt x="15854" y="2173"/>
                  <a:pt x="15494" y="1230"/>
                </a:cubicBezTo>
                <a:cubicBezTo>
                  <a:pt x="15134" y="202"/>
                  <a:pt x="13964" y="-227"/>
                  <a:pt x="12974" y="116"/>
                </a:cubicBezTo>
                <a:cubicBezTo>
                  <a:pt x="11984" y="459"/>
                  <a:pt x="11534" y="1487"/>
                  <a:pt x="11894" y="2430"/>
                </a:cubicBezTo>
                <a:cubicBezTo>
                  <a:pt x="12254" y="3373"/>
                  <a:pt x="13334" y="3887"/>
                  <a:pt x="14324" y="3544"/>
                </a:cubicBezTo>
                <a:close/>
                <a:moveTo>
                  <a:pt x="21074" y="4659"/>
                </a:moveTo>
                <a:cubicBezTo>
                  <a:pt x="20624" y="4230"/>
                  <a:pt x="19994" y="4144"/>
                  <a:pt x="19544" y="4487"/>
                </a:cubicBezTo>
                <a:cubicBezTo>
                  <a:pt x="16934" y="6544"/>
                  <a:pt x="16934" y="6544"/>
                  <a:pt x="16934" y="6544"/>
                </a:cubicBezTo>
                <a:cubicBezTo>
                  <a:pt x="13244" y="4402"/>
                  <a:pt x="13244" y="4402"/>
                  <a:pt x="13244" y="4402"/>
                </a:cubicBezTo>
                <a:cubicBezTo>
                  <a:pt x="13064" y="4230"/>
                  <a:pt x="12884" y="4144"/>
                  <a:pt x="12704" y="4059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254" y="3887"/>
                  <a:pt x="11984" y="3887"/>
                  <a:pt x="11624" y="3973"/>
                </a:cubicBezTo>
                <a:cubicBezTo>
                  <a:pt x="11624" y="3887"/>
                  <a:pt x="11624" y="3887"/>
                  <a:pt x="11624" y="3887"/>
                </a:cubicBezTo>
                <a:cubicBezTo>
                  <a:pt x="6044" y="5687"/>
                  <a:pt x="6044" y="5687"/>
                  <a:pt x="6044" y="5687"/>
                </a:cubicBezTo>
                <a:cubicBezTo>
                  <a:pt x="5594" y="5773"/>
                  <a:pt x="5234" y="6202"/>
                  <a:pt x="5234" y="6716"/>
                </a:cubicBezTo>
                <a:cubicBezTo>
                  <a:pt x="5234" y="10659"/>
                  <a:pt x="5234" y="10659"/>
                  <a:pt x="5234" y="10659"/>
                </a:cubicBezTo>
                <a:cubicBezTo>
                  <a:pt x="5234" y="11173"/>
                  <a:pt x="5684" y="11687"/>
                  <a:pt x="6314" y="11687"/>
                </a:cubicBezTo>
                <a:cubicBezTo>
                  <a:pt x="6944" y="11687"/>
                  <a:pt x="7394" y="11173"/>
                  <a:pt x="7394" y="10659"/>
                </a:cubicBezTo>
                <a:cubicBezTo>
                  <a:pt x="7394" y="7487"/>
                  <a:pt x="7394" y="7487"/>
                  <a:pt x="7394" y="7487"/>
                </a:cubicBezTo>
                <a:cubicBezTo>
                  <a:pt x="9464" y="6802"/>
                  <a:pt x="9464" y="6802"/>
                  <a:pt x="9464" y="6802"/>
                </a:cubicBezTo>
                <a:cubicBezTo>
                  <a:pt x="7934" y="10573"/>
                  <a:pt x="7934" y="10573"/>
                  <a:pt x="7934" y="10573"/>
                </a:cubicBezTo>
                <a:cubicBezTo>
                  <a:pt x="7664" y="11087"/>
                  <a:pt x="7754" y="11602"/>
                  <a:pt x="8024" y="12116"/>
                </a:cubicBezTo>
                <a:cubicBezTo>
                  <a:pt x="7304" y="13659"/>
                  <a:pt x="7304" y="13659"/>
                  <a:pt x="7304" y="13659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454" y="13573"/>
                  <a:pt x="1094" y="13830"/>
                  <a:pt x="914" y="14259"/>
                </a:cubicBezTo>
                <a:cubicBezTo>
                  <a:pt x="104" y="15887"/>
                  <a:pt x="104" y="15887"/>
                  <a:pt x="104" y="15887"/>
                </a:cubicBezTo>
                <a:cubicBezTo>
                  <a:pt x="-166" y="16487"/>
                  <a:pt x="104" y="17173"/>
                  <a:pt x="734" y="17430"/>
                </a:cubicBezTo>
                <a:cubicBezTo>
                  <a:pt x="1364" y="17687"/>
                  <a:pt x="2084" y="17430"/>
                  <a:pt x="2354" y="16830"/>
                </a:cubicBezTo>
                <a:cubicBezTo>
                  <a:pt x="2804" y="15887"/>
                  <a:pt x="2804" y="15887"/>
                  <a:pt x="2804" y="15887"/>
                </a:cubicBezTo>
                <a:cubicBezTo>
                  <a:pt x="7934" y="15973"/>
                  <a:pt x="7934" y="15973"/>
                  <a:pt x="7934" y="15973"/>
                </a:cubicBezTo>
                <a:cubicBezTo>
                  <a:pt x="8474" y="16059"/>
                  <a:pt x="8924" y="15802"/>
                  <a:pt x="9194" y="15287"/>
                </a:cubicBezTo>
                <a:cubicBezTo>
                  <a:pt x="10094" y="13402"/>
                  <a:pt x="10094" y="13402"/>
                  <a:pt x="10094" y="13402"/>
                </a:cubicBezTo>
                <a:cubicBezTo>
                  <a:pt x="12434" y="14344"/>
                  <a:pt x="12434" y="14344"/>
                  <a:pt x="12434" y="14344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704" y="20002"/>
                  <a:pt x="12974" y="20344"/>
                  <a:pt x="13424" y="20516"/>
                </a:cubicBezTo>
                <a:cubicBezTo>
                  <a:pt x="15044" y="21116"/>
                  <a:pt x="15044" y="21116"/>
                  <a:pt x="15044" y="21116"/>
                </a:cubicBezTo>
                <a:cubicBezTo>
                  <a:pt x="15674" y="21373"/>
                  <a:pt x="16394" y="21030"/>
                  <a:pt x="16664" y="20430"/>
                </a:cubicBezTo>
                <a:cubicBezTo>
                  <a:pt x="16934" y="19830"/>
                  <a:pt x="16574" y="19144"/>
                  <a:pt x="15944" y="18887"/>
                </a:cubicBezTo>
                <a:cubicBezTo>
                  <a:pt x="15134" y="18544"/>
                  <a:pt x="15134" y="18544"/>
                  <a:pt x="15134" y="18544"/>
                </a:cubicBezTo>
                <a:cubicBezTo>
                  <a:pt x="14954" y="13487"/>
                  <a:pt x="14954" y="13487"/>
                  <a:pt x="14954" y="13487"/>
                </a:cubicBezTo>
                <a:cubicBezTo>
                  <a:pt x="14954" y="13487"/>
                  <a:pt x="14954" y="13402"/>
                  <a:pt x="14954" y="13402"/>
                </a:cubicBezTo>
                <a:cubicBezTo>
                  <a:pt x="14954" y="13402"/>
                  <a:pt x="14954" y="13402"/>
                  <a:pt x="14954" y="13402"/>
                </a:cubicBezTo>
                <a:cubicBezTo>
                  <a:pt x="14954" y="12973"/>
                  <a:pt x="14594" y="12544"/>
                  <a:pt x="14144" y="12373"/>
                </a:cubicBezTo>
                <a:cubicBezTo>
                  <a:pt x="11894" y="11002"/>
                  <a:pt x="11894" y="11002"/>
                  <a:pt x="11894" y="11002"/>
                </a:cubicBezTo>
                <a:cubicBezTo>
                  <a:pt x="13514" y="6973"/>
                  <a:pt x="13514" y="6973"/>
                  <a:pt x="13514" y="6973"/>
                </a:cubicBezTo>
                <a:cubicBezTo>
                  <a:pt x="16394" y="8687"/>
                  <a:pt x="16394" y="8687"/>
                  <a:pt x="16394" y="8687"/>
                </a:cubicBezTo>
                <a:cubicBezTo>
                  <a:pt x="16844" y="8944"/>
                  <a:pt x="17384" y="8944"/>
                  <a:pt x="17744" y="8602"/>
                </a:cubicBezTo>
                <a:cubicBezTo>
                  <a:pt x="20894" y="6116"/>
                  <a:pt x="20894" y="6116"/>
                  <a:pt x="20894" y="6116"/>
                </a:cubicBezTo>
                <a:cubicBezTo>
                  <a:pt x="21344" y="5687"/>
                  <a:pt x="21434" y="5087"/>
                  <a:pt x="21074" y="46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9327C99-A62A-47B0-9B5A-0E162B24EF7B}"/>
              </a:ext>
            </a:extLst>
          </p:cNvPr>
          <p:cNvSpPr/>
          <p:nvPr/>
        </p:nvSpPr>
        <p:spPr>
          <a:xfrm>
            <a:off x="2781611" y="4945868"/>
            <a:ext cx="2127967" cy="663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square" lIns="25400" tIns="25400" rIns="25400" bIns="2540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此部分内容作为文字排版占位显示</a:t>
            </a:r>
            <a:b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（建议使用主题字体）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AE2D67A-34C0-4A3F-B1C3-B360C5FA04D4}"/>
              </a:ext>
            </a:extLst>
          </p:cNvPr>
          <p:cNvSpPr/>
          <p:nvPr/>
        </p:nvSpPr>
        <p:spPr>
          <a:xfrm>
            <a:off x="2867480" y="4685741"/>
            <a:ext cx="1842422" cy="295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none" lIns="25400" tIns="25400" rIns="25400" bIns="25400" anchor="ctr">
            <a:normAutofit/>
          </a:bodyPr>
          <a:lstStyle/>
          <a:p>
            <a:pPr algn="ctr"/>
            <a:r>
              <a:rPr lang="zh-CN" altLang="en-US" sz="11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F455DF6-23EC-4153-9126-A92023C57FAE}"/>
              </a:ext>
            </a:extLst>
          </p:cNvPr>
          <p:cNvSpPr/>
          <p:nvPr/>
        </p:nvSpPr>
        <p:spPr>
          <a:xfrm>
            <a:off x="5252927" y="4945868"/>
            <a:ext cx="2127967" cy="663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square" lIns="25400" tIns="25400" rIns="25400" bIns="2540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此部分内容作为文字排版占位显示</a:t>
            </a:r>
            <a:b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（建议使用主题字体）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B95EAD5-B686-4D07-9EB4-C99A95424996}"/>
              </a:ext>
            </a:extLst>
          </p:cNvPr>
          <p:cNvSpPr/>
          <p:nvPr/>
        </p:nvSpPr>
        <p:spPr>
          <a:xfrm>
            <a:off x="5338796" y="4685741"/>
            <a:ext cx="1842422" cy="295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none" lIns="25400" tIns="25400" rIns="25400" bIns="25400" anchor="ctr">
            <a:normAutofit/>
          </a:bodyPr>
          <a:lstStyle/>
          <a:p>
            <a:pPr algn="ctr"/>
            <a:r>
              <a:rPr lang="zh-CN" altLang="en-US" sz="1100" b="1" dirty="0">
                <a:solidFill>
                  <a:srgbClr val="865B3E"/>
                </a:solidFill>
              </a:rPr>
              <a:t>标题文本预设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227D5A1-53CC-4B58-98B9-96B715E22275}"/>
              </a:ext>
            </a:extLst>
          </p:cNvPr>
          <p:cNvSpPr/>
          <p:nvPr/>
        </p:nvSpPr>
        <p:spPr>
          <a:xfrm>
            <a:off x="7693741" y="4945868"/>
            <a:ext cx="2127967" cy="663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square" lIns="25400" tIns="25400" rIns="25400" bIns="2540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此部分内容作为文字排版占位显示</a:t>
            </a:r>
            <a:b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（建议使用主题字体）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6D733B9-47E1-4D66-AE09-3D3AB6B03648}"/>
              </a:ext>
            </a:extLst>
          </p:cNvPr>
          <p:cNvSpPr/>
          <p:nvPr/>
        </p:nvSpPr>
        <p:spPr>
          <a:xfrm>
            <a:off x="7779610" y="4685741"/>
            <a:ext cx="1842422" cy="295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p14="http://schemas.microsoft.com/office/powerpoint/2010/main" val="1"/>
            </a:ext>
          </a:extLst>
        </p:spPr>
        <p:txBody>
          <a:bodyPr wrap="none" lIns="25400" tIns="25400" rIns="25400" bIns="25400" anchor="ctr">
            <a:normAutofit/>
          </a:bodyPr>
          <a:lstStyle/>
          <a:p>
            <a:pPr algn="ctr"/>
            <a:r>
              <a:rPr lang="zh-CN" altLang="en-US" sz="1100" b="1">
                <a:solidFill>
                  <a:srgbClr val="C8D85B"/>
                </a:solidFill>
              </a:rPr>
              <a:t>标题文本预设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AD8AF7E-29C1-4EA6-81DF-E89DFA2B65E2}"/>
              </a:ext>
            </a:extLst>
          </p:cNvPr>
          <p:cNvSpPr/>
          <p:nvPr/>
        </p:nvSpPr>
        <p:spPr>
          <a:xfrm>
            <a:off x="731838" y="10384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点击此处输入标题内容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0B271009-4397-4B7B-A7DA-FFC317DA1A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09077880-7B7E-4139-BB9A-15245A27CBD4}"/>
              </a:ext>
            </a:extLst>
          </p:cNvPr>
          <p:cNvSpPr/>
          <p:nvPr/>
        </p:nvSpPr>
        <p:spPr>
          <a:xfrm>
            <a:off x="764907" y="379592"/>
            <a:ext cx="27899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Please click here to add the required titles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MAM studio - Những điều cần biết về Năng Lượng Tái T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7" grpId="0" animBg="1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457359" y="2932520"/>
            <a:ext cx="3362547" cy="3281362"/>
            <a:chOff x="4320605" y="2060848"/>
            <a:chExt cx="3362547" cy="3281362"/>
          </a:xfrm>
        </p:grpSpPr>
        <p:sp>
          <p:nvSpPr>
            <p:cNvPr id="63" name="MH_Other_1"/>
            <p:cNvSpPr/>
            <p:nvPr>
              <p:custDataLst>
                <p:tags r:id="rId6"/>
              </p:custDataLst>
            </p:nvPr>
          </p:nvSpPr>
          <p:spPr>
            <a:xfrm>
              <a:off x="4320605" y="2060848"/>
              <a:ext cx="1582737" cy="1582737"/>
            </a:xfrm>
            <a:custGeom>
              <a:avLst/>
              <a:gdLst>
                <a:gd name="connsiteX0" fmla="*/ 1583559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  <a:gd name="connsiteX3" fmla="*/ 1583559 w 1583559"/>
                <a:gd name="connsiteY3" fmla="*/ 0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9" h="1583558">
                  <a:moveTo>
                    <a:pt x="1583559" y="0"/>
                  </a:moveTo>
                  <a:lnTo>
                    <a:pt x="1583559" y="1583558"/>
                  </a:lnTo>
                  <a:lnTo>
                    <a:pt x="0" y="1583558"/>
                  </a:lnTo>
                  <a:cubicBezTo>
                    <a:pt x="0" y="708983"/>
                    <a:pt x="708984" y="0"/>
                    <a:pt x="1583559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01</a:t>
              </a:r>
              <a:endParaRPr lang="zh-CN" altLang="en-US" sz="3600" dirty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64" name="MH_Other_2"/>
            <p:cNvSpPr/>
            <p:nvPr>
              <p:custDataLst>
                <p:tags r:id="rId7"/>
              </p:custDataLst>
            </p:nvPr>
          </p:nvSpPr>
          <p:spPr>
            <a:xfrm>
              <a:off x="6023992" y="2060848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cubicBezTo>
                    <a:pt x="874575" y="0"/>
                    <a:pt x="1583559" y="708983"/>
                    <a:pt x="1583559" y="1583558"/>
                  </a:cubicBezTo>
                  <a:lnTo>
                    <a:pt x="0" y="1583558"/>
                  </a:ln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02</a:t>
              </a:r>
              <a:endParaRPr lang="zh-CN" altLang="en-US" sz="3600" dirty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65" name="MH_Other_3"/>
            <p:cNvSpPr/>
            <p:nvPr>
              <p:custDataLst>
                <p:tags r:id="rId8"/>
              </p:custDataLst>
            </p:nvPr>
          </p:nvSpPr>
          <p:spPr>
            <a:xfrm>
              <a:off x="6098827" y="3734865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0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lnTo>
                    <a:pt x="1583559" y="0"/>
                  </a:lnTo>
                  <a:cubicBezTo>
                    <a:pt x="1583559" y="874575"/>
                    <a:pt x="874575" y="1583558"/>
                    <a:pt x="0" y="1583558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HK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03</a:t>
              </a:r>
              <a:endParaRPr lang="zh-HK" altLang="en-US" sz="3600" dirty="0">
                <a:solidFill>
                  <a:srgbClr val="FFFFFF"/>
                </a:solidFill>
                <a:latin typeface="Adobe Gothic Std B" panose="020B0800000000000000" pitchFamily="34" charset="-128"/>
                <a:ea typeface="PMingLiU" panose="02020500000000000000" pitchFamily="18" charset="-120"/>
              </a:endParaRPr>
            </a:p>
          </p:txBody>
        </p:sp>
        <p:sp>
          <p:nvSpPr>
            <p:cNvPr id="66" name="MH_Other_4"/>
            <p:cNvSpPr/>
            <p:nvPr>
              <p:custDataLst>
                <p:tags r:id="rId9"/>
              </p:custDataLst>
            </p:nvPr>
          </p:nvSpPr>
          <p:spPr>
            <a:xfrm flipH="1">
              <a:off x="4320605" y="3759473"/>
              <a:ext cx="1582737" cy="1582737"/>
            </a:xfrm>
            <a:custGeom>
              <a:avLst/>
              <a:gdLst>
                <a:gd name="connsiteX0" fmla="*/ 1583553 w 1583553"/>
                <a:gd name="connsiteY0" fmla="*/ 0 h 1583440"/>
                <a:gd name="connsiteX1" fmla="*/ 0 w 1583553"/>
                <a:gd name="connsiteY1" fmla="*/ 0 h 1583440"/>
                <a:gd name="connsiteX2" fmla="*/ 0 w 1583553"/>
                <a:gd name="connsiteY2" fmla="*/ 1583440 h 1583440"/>
                <a:gd name="connsiteX3" fmla="*/ 1575383 w 1583553"/>
                <a:gd name="connsiteY3" fmla="*/ 161792 h 158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3" h="1583440">
                  <a:moveTo>
                    <a:pt x="1583553" y="0"/>
                  </a:moveTo>
                  <a:lnTo>
                    <a:pt x="0" y="0"/>
                  </a:lnTo>
                  <a:lnTo>
                    <a:pt x="0" y="1583440"/>
                  </a:lnTo>
                  <a:cubicBezTo>
                    <a:pt x="819914" y="1583440"/>
                    <a:pt x="1494289" y="960311"/>
                    <a:pt x="1575383" y="161792"/>
                  </a:cubicBezTo>
                  <a:close/>
                </a:path>
              </a:pathLst>
            </a:custGeom>
            <a:solidFill>
              <a:srgbClr val="C8D8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HK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04</a:t>
              </a:r>
              <a:endParaRPr lang="zh-HK" altLang="en-US" sz="3600" dirty="0">
                <a:solidFill>
                  <a:srgbClr val="FFFFFF"/>
                </a:solidFill>
                <a:latin typeface="Adobe Gothic Std B" panose="020B0800000000000000" pitchFamily="34" charset="-128"/>
                <a:ea typeface="PMingLiU" panose="02020500000000000000" pitchFamily="18" charset="-120"/>
              </a:endParaRPr>
            </a:p>
          </p:txBody>
        </p:sp>
        <p:sp>
          <p:nvSpPr>
            <p:cNvPr id="67" name="MH_Title_1"/>
            <p:cNvSpPr/>
            <p:nvPr>
              <p:custDataLst>
                <p:tags r:id="rId10"/>
              </p:custDataLst>
            </p:nvPr>
          </p:nvSpPr>
          <p:spPr>
            <a:xfrm>
              <a:off x="5131816" y="2876822"/>
              <a:ext cx="1651000" cy="1649412"/>
            </a:xfrm>
            <a:prstGeom prst="ellipse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63500" sx="102000" sy="102000" algn="ctr" rotWithShape="0">
                <a:srgbClr val="7E828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HK" altLang="en-US" sz="2400" b="1" dirty="0">
                <a:solidFill>
                  <a:srgbClr val="D268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KSO_Shape"/>
            <p:cNvSpPr>
              <a:spLocks/>
            </p:cNvSpPr>
            <p:nvPr/>
          </p:nvSpPr>
          <p:spPr bwMode="auto">
            <a:xfrm>
              <a:off x="5317422" y="3084787"/>
              <a:ext cx="1381390" cy="941648"/>
            </a:xfrm>
            <a:custGeom>
              <a:avLst/>
              <a:gdLst/>
              <a:ahLst/>
              <a:cxnLst/>
              <a:rect l="0" t="0" r="r" b="b"/>
              <a:pathLst>
                <a:path w="2608263" h="1778000">
                  <a:moveTo>
                    <a:pt x="1956693" y="381000"/>
                  </a:moveTo>
                  <a:lnTo>
                    <a:pt x="1966217" y="381397"/>
                  </a:lnTo>
                  <a:lnTo>
                    <a:pt x="1975740" y="382192"/>
                  </a:lnTo>
                  <a:lnTo>
                    <a:pt x="1986057" y="382986"/>
                  </a:lnTo>
                  <a:lnTo>
                    <a:pt x="1995581" y="384575"/>
                  </a:lnTo>
                  <a:lnTo>
                    <a:pt x="2005501" y="386562"/>
                  </a:lnTo>
                  <a:lnTo>
                    <a:pt x="2015819" y="388548"/>
                  </a:lnTo>
                  <a:lnTo>
                    <a:pt x="2025739" y="391726"/>
                  </a:lnTo>
                  <a:lnTo>
                    <a:pt x="2035263" y="394904"/>
                  </a:lnTo>
                  <a:lnTo>
                    <a:pt x="2045580" y="398876"/>
                  </a:lnTo>
                  <a:lnTo>
                    <a:pt x="2055500" y="403246"/>
                  </a:lnTo>
                  <a:lnTo>
                    <a:pt x="2065421" y="408807"/>
                  </a:lnTo>
                  <a:lnTo>
                    <a:pt x="2075738" y="414766"/>
                  </a:lnTo>
                  <a:lnTo>
                    <a:pt x="2101927" y="438998"/>
                  </a:lnTo>
                  <a:lnTo>
                    <a:pt x="2143990" y="446149"/>
                  </a:lnTo>
                  <a:lnTo>
                    <a:pt x="2147958" y="448929"/>
                  </a:lnTo>
                  <a:lnTo>
                    <a:pt x="2151926" y="452107"/>
                  </a:lnTo>
                  <a:lnTo>
                    <a:pt x="2155497" y="455683"/>
                  </a:lnTo>
                  <a:lnTo>
                    <a:pt x="2158672" y="459655"/>
                  </a:lnTo>
                  <a:lnTo>
                    <a:pt x="2161847" y="464025"/>
                  </a:lnTo>
                  <a:lnTo>
                    <a:pt x="2164624" y="468395"/>
                  </a:lnTo>
                  <a:lnTo>
                    <a:pt x="2169783" y="477531"/>
                  </a:lnTo>
                  <a:lnTo>
                    <a:pt x="2173751" y="485874"/>
                  </a:lnTo>
                  <a:lnTo>
                    <a:pt x="2176529" y="493024"/>
                  </a:lnTo>
                  <a:lnTo>
                    <a:pt x="2179306" y="499380"/>
                  </a:lnTo>
                  <a:lnTo>
                    <a:pt x="2182878" y="516064"/>
                  </a:lnTo>
                  <a:lnTo>
                    <a:pt x="2186052" y="532749"/>
                  </a:lnTo>
                  <a:lnTo>
                    <a:pt x="2188036" y="549433"/>
                  </a:lnTo>
                  <a:lnTo>
                    <a:pt x="2189623" y="565720"/>
                  </a:lnTo>
                  <a:lnTo>
                    <a:pt x="2190417" y="582008"/>
                  </a:lnTo>
                  <a:lnTo>
                    <a:pt x="2190814" y="598692"/>
                  </a:lnTo>
                  <a:lnTo>
                    <a:pt x="2190814" y="615376"/>
                  </a:lnTo>
                  <a:lnTo>
                    <a:pt x="2190417" y="632855"/>
                  </a:lnTo>
                  <a:lnTo>
                    <a:pt x="2190020" y="642389"/>
                  </a:lnTo>
                  <a:lnTo>
                    <a:pt x="2188830" y="656293"/>
                  </a:lnTo>
                  <a:lnTo>
                    <a:pt x="2185259" y="692840"/>
                  </a:lnTo>
                  <a:lnTo>
                    <a:pt x="2183671" y="711908"/>
                  </a:lnTo>
                  <a:lnTo>
                    <a:pt x="2182878" y="730578"/>
                  </a:lnTo>
                  <a:lnTo>
                    <a:pt x="2182084" y="746468"/>
                  </a:lnTo>
                  <a:lnTo>
                    <a:pt x="2182481" y="753221"/>
                  </a:lnTo>
                  <a:lnTo>
                    <a:pt x="2182878" y="758386"/>
                  </a:lnTo>
                  <a:lnTo>
                    <a:pt x="2183671" y="765139"/>
                  </a:lnTo>
                  <a:lnTo>
                    <a:pt x="2184862" y="771098"/>
                  </a:lnTo>
                  <a:lnTo>
                    <a:pt x="2186449" y="775865"/>
                  </a:lnTo>
                  <a:lnTo>
                    <a:pt x="2188433" y="779837"/>
                  </a:lnTo>
                  <a:lnTo>
                    <a:pt x="2192798" y="787782"/>
                  </a:lnTo>
                  <a:lnTo>
                    <a:pt x="2195179" y="792152"/>
                  </a:lnTo>
                  <a:lnTo>
                    <a:pt x="2198353" y="798508"/>
                  </a:lnTo>
                  <a:lnTo>
                    <a:pt x="2200734" y="804069"/>
                  </a:lnTo>
                  <a:lnTo>
                    <a:pt x="2202719" y="810028"/>
                  </a:lnTo>
                  <a:lnTo>
                    <a:pt x="2204306" y="815987"/>
                  </a:lnTo>
                  <a:lnTo>
                    <a:pt x="2205496" y="822343"/>
                  </a:lnTo>
                  <a:lnTo>
                    <a:pt x="2206687" y="829096"/>
                  </a:lnTo>
                  <a:lnTo>
                    <a:pt x="2207480" y="835452"/>
                  </a:lnTo>
                  <a:lnTo>
                    <a:pt x="2207877" y="842205"/>
                  </a:lnTo>
                  <a:lnTo>
                    <a:pt x="2207877" y="848561"/>
                  </a:lnTo>
                  <a:lnTo>
                    <a:pt x="2207480" y="862465"/>
                  </a:lnTo>
                  <a:lnTo>
                    <a:pt x="2206290" y="875177"/>
                  </a:lnTo>
                  <a:lnTo>
                    <a:pt x="2204306" y="887889"/>
                  </a:lnTo>
                  <a:lnTo>
                    <a:pt x="2202321" y="899806"/>
                  </a:lnTo>
                  <a:lnTo>
                    <a:pt x="2199544" y="913312"/>
                  </a:lnTo>
                  <a:lnTo>
                    <a:pt x="2197560" y="920463"/>
                  </a:lnTo>
                  <a:lnTo>
                    <a:pt x="2195179" y="927613"/>
                  </a:lnTo>
                  <a:lnTo>
                    <a:pt x="2192798" y="934367"/>
                  </a:lnTo>
                  <a:lnTo>
                    <a:pt x="2190020" y="941517"/>
                  </a:lnTo>
                  <a:lnTo>
                    <a:pt x="2186846" y="947873"/>
                  </a:lnTo>
                  <a:lnTo>
                    <a:pt x="2183275" y="953037"/>
                  </a:lnTo>
                  <a:lnTo>
                    <a:pt x="2181291" y="955818"/>
                  </a:lnTo>
                  <a:lnTo>
                    <a:pt x="2178909" y="958201"/>
                  </a:lnTo>
                  <a:lnTo>
                    <a:pt x="2176132" y="960188"/>
                  </a:lnTo>
                  <a:lnTo>
                    <a:pt x="2173354" y="961777"/>
                  </a:lnTo>
                  <a:lnTo>
                    <a:pt x="2167799" y="965749"/>
                  </a:lnTo>
                  <a:lnTo>
                    <a:pt x="2162243" y="968530"/>
                  </a:lnTo>
                  <a:lnTo>
                    <a:pt x="2156291" y="971708"/>
                  </a:lnTo>
                  <a:lnTo>
                    <a:pt x="2151133" y="975283"/>
                  </a:lnTo>
                  <a:lnTo>
                    <a:pt x="2147958" y="977269"/>
                  </a:lnTo>
                  <a:lnTo>
                    <a:pt x="2145974" y="979653"/>
                  </a:lnTo>
                  <a:lnTo>
                    <a:pt x="2143593" y="982434"/>
                  </a:lnTo>
                  <a:lnTo>
                    <a:pt x="2142006" y="985612"/>
                  </a:lnTo>
                  <a:lnTo>
                    <a:pt x="2139625" y="990379"/>
                  </a:lnTo>
                  <a:lnTo>
                    <a:pt x="2137641" y="995543"/>
                  </a:lnTo>
                  <a:lnTo>
                    <a:pt x="2136450" y="1000707"/>
                  </a:lnTo>
                  <a:lnTo>
                    <a:pt x="2135260" y="1005871"/>
                  </a:lnTo>
                  <a:lnTo>
                    <a:pt x="2134466" y="1011433"/>
                  </a:lnTo>
                  <a:lnTo>
                    <a:pt x="2133673" y="1016597"/>
                  </a:lnTo>
                  <a:lnTo>
                    <a:pt x="2132879" y="1028514"/>
                  </a:lnTo>
                  <a:lnTo>
                    <a:pt x="2132085" y="1039637"/>
                  </a:lnTo>
                  <a:lnTo>
                    <a:pt x="2131292" y="1051158"/>
                  </a:lnTo>
                  <a:lnTo>
                    <a:pt x="2130895" y="1056719"/>
                  </a:lnTo>
                  <a:lnTo>
                    <a:pt x="2130101" y="1061883"/>
                  </a:lnTo>
                  <a:lnTo>
                    <a:pt x="2128911" y="1067445"/>
                  </a:lnTo>
                  <a:lnTo>
                    <a:pt x="2127721" y="1072212"/>
                  </a:lnTo>
                  <a:lnTo>
                    <a:pt x="2125736" y="1078170"/>
                  </a:lnTo>
                  <a:lnTo>
                    <a:pt x="2123355" y="1082937"/>
                  </a:lnTo>
                  <a:lnTo>
                    <a:pt x="2120578" y="1087307"/>
                  </a:lnTo>
                  <a:lnTo>
                    <a:pt x="2117800" y="1091280"/>
                  </a:lnTo>
                  <a:lnTo>
                    <a:pt x="2112245" y="1098430"/>
                  </a:lnTo>
                  <a:lnTo>
                    <a:pt x="2106293" y="1105183"/>
                  </a:lnTo>
                  <a:lnTo>
                    <a:pt x="2103515" y="1109156"/>
                  </a:lnTo>
                  <a:lnTo>
                    <a:pt x="2101134" y="1112731"/>
                  </a:lnTo>
                  <a:lnTo>
                    <a:pt x="2098356" y="1116703"/>
                  </a:lnTo>
                  <a:lnTo>
                    <a:pt x="2096372" y="1121470"/>
                  </a:lnTo>
                  <a:lnTo>
                    <a:pt x="2093991" y="1126237"/>
                  </a:lnTo>
                  <a:lnTo>
                    <a:pt x="2092801" y="1131799"/>
                  </a:lnTo>
                  <a:lnTo>
                    <a:pt x="2091610" y="1138155"/>
                  </a:lnTo>
                  <a:lnTo>
                    <a:pt x="2090817" y="1145305"/>
                  </a:lnTo>
                  <a:lnTo>
                    <a:pt x="2127721" y="1150470"/>
                  </a:lnTo>
                  <a:lnTo>
                    <a:pt x="2138435" y="1173907"/>
                  </a:lnTo>
                  <a:lnTo>
                    <a:pt x="2144783" y="1187016"/>
                  </a:lnTo>
                  <a:lnTo>
                    <a:pt x="2152323" y="1201317"/>
                  </a:lnTo>
                  <a:lnTo>
                    <a:pt x="2159863" y="1214426"/>
                  </a:lnTo>
                  <a:lnTo>
                    <a:pt x="2163831" y="1220782"/>
                  </a:lnTo>
                  <a:lnTo>
                    <a:pt x="2167799" y="1226741"/>
                  </a:lnTo>
                  <a:lnTo>
                    <a:pt x="2171767" y="1231905"/>
                  </a:lnTo>
                  <a:lnTo>
                    <a:pt x="2175735" y="1236672"/>
                  </a:lnTo>
                  <a:lnTo>
                    <a:pt x="2180497" y="1240645"/>
                  </a:lnTo>
                  <a:lnTo>
                    <a:pt x="2184862" y="1243823"/>
                  </a:lnTo>
                  <a:lnTo>
                    <a:pt x="2241606" y="1259713"/>
                  </a:lnTo>
                  <a:lnTo>
                    <a:pt x="2293192" y="1281164"/>
                  </a:lnTo>
                  <a:lnTo>
                    <a:pt x="2345572" y="1303807"/>
                  </a:lnTo>
                  <a:lnTo>
                    <a:pt x="2397951" y="1326053"/>
                  </a:lnTo>
                  <a:lnTo>
                    <a:pt x="2449140" y="1347902"/>
                  </a:lnTo>
                  <a:lnTo>
                    <a:pt x="2461045" y="1352669"/>
                  </a:lnTo>
                  <a:lnTo>
                    <a:pt x="2472552" y="1356641"/>
                  </a:lnTo>
                  <a:lnTo>
                    <a:pt x="2496361" y="1365381"/>
                  </a:lnTo>
                  <a:lnTo>
                    <a:pt x="2519773" y="1373723"/>
                  </a:lnTo>
                  <a:lnTo>
                    <a:pt x="2530884" y="1378093"/>
                  </a:lnTo>
                  <a:lnTo>
                    <a:pt x="2541995" y="1382860"/>
                  </a:lnTo>
                  <a:lnTo>
                    <a:pt x="2552312" y="1388421"/>
                  </a:lnTo>
                  <a:lnTo>
                    <a:pt x="2562233" y="1394380"/>
                  </a:lnTo>
                  <a:lnTo>
                    <a:pt x="2566597" y="1397558"/>
                  </a:lnTo>
                  <a:lnTo>
                    <a:pt x="2571756" y="1400736"/>
                  </a:lnTo>
                  <a:lnTo>
                    <a:pt x="2576121" y="1404311"/>
                  </a:lnTo>
                  <a:lnTo>
                    <a:pt x="2580089" y="1407886"/>
                  </a:lnTo>
                  <a:lnTo>
                    <a:pt x="2584057" y="1411859"/>
                  </a:lnTo>
                  <a:lnTo>
                    <a:pt x="2587629" y="1416228"/>
                  </a:lnTo>
                  <a:lnTo>
                    <a:pt x="2591200" y="1420598"/>
                  </a:lnTo>
                  <a:lnTo>
                    <a:pt x="2594375" y="1425365"/>
                  </a:lnTo>
                  <a:lnTo>
                    <a:pt x="2597946" y="1430132"/>
                  </a:lnTo>
                  <a:lnTo>
                    <a:pt x="2600723" y="1435296"/>
                  </a:lnTo>
                  <a:lnTo>
                    <a:pt x="2603105" y="1440858"/>
                  </a:lnTo>
                  <a:lnTo>
                    <a:pt x="2605089" y="1446817"/>
                  </a:lnTo>
                  <a:lnTo>
                    <a:pt x="2605485" y="1465487"/>
                  </a:lnTo>
                  <a:lnTo>
                    <a:pt x="2605882" y="1488528"/>
                  </a:lnTo>
                  <a:lnTo>
                    <a:pt x="2607073" y="1542951"/>
                  </a:lnTo>
                  <a:lnTo>
                    <a:pt x="2608263" y="1599757"/>
                  </a:lnTo>
                  <a:lnTo>
                    <a:pt x="2608263" y="1625975"/>
                  </a:lnTo>
                  <a:lnTo>
                    <a:pt x="2608263" y="1649413"/>
                  </a:lnTo>
                  <a:lnTo>
                    <a:pt x="2308271" y="1649413"/>
                  </a:lnTo>
                  <a:lnTo>
                    <a:pt x="2307081" y="1594196"/>
                  </a:lnTo>
                  <a:lnTo>
                    <a:pt x="2305493" y="1538581"/>
                  </a:lnTo>
                  <a:lnTo>
                    <a:pt x="2305097" y="1494486"/>
                  </a:lnTo>
                  <a:lnTo>
                    <a:pt x="2305097" y="1482172"/>
                  </a:lnTo>
                  <a:lnTo>
                    <a:pt x="2301129" y="1470651"/>
                  </a:lnTo>
                  <a:lnTo>
                    <a:pt x="2297557" y="1461117"/>
                  </a:lnTo>
                  <a:lnTo>
                    <a:pt x="2293986" y="1451981"/>
                  </a:lnTo>
                  <a:lnTo>
                    <a:pt x="2289224" y="1443241"/>
                  </a:lnTo>
                  <a:lnTo>
                    <a:pt x="2284859" y="1434899"/>
                  </a:lnTo>
                  <a:lnTo>
                    <a:pt x="2280097" y="1426954"/>
                  </a:lnTo>
                  <a:lnTo>
                    <a:pt x="2275335" y="1419406"/>
                  </a:lnTo>
                  <a:lnTo>
                    <a:pt x="2270177" y="1411859"/>
                  </a:lnTo>
                  <a:lnTo>
                    <a:pt x="2264621" y="1405106"/>
                  </a:lnTo>
                  <a:lnTo>
                    <a:pt x="2258669" y="1398352"/>
                  </a:lnTo>
                  <a:lnTo>
                    <a:pt x="2252717" y="1391996"/>
                  </a:lnTo>
                  <a:lnTo>
                    <a:pt x="2246765" y="1386435"/>
                  </a:lnTo>
                  <a:lnTo>
                    <a:pt x="2240416" y="1380079"/>
                  </a:lnTo>
                  <a:lnTo>
                    <a:pt x="2234067" y="1374915"/>
                  </a:lnTo>
                  <a:lnTo>
                    <a:pt x="2226924" y="1369750"/>
                  </a:lnTo>
                  <a:lnTo>
                    <a:pt x="2220178" y="1364983"/>
                  </a:lnTo>
                  <a:lnTo>
                    <a:pt x="2213433" y="1360217"/>
                  </a:lnTo>
                  <a:lnTo>
                    <a:pt x="2206290" y="1355450"/>
                  </a:lnTo>
                  <a:lnTo>
                    <a:pt x="2198750" y="1351080"/>
                  </a:lnTo>
                  <a:lnTo>
                    <a:pt x="2184465" y="1343532"/>
                  </a:lnTo>
                  <a:lnTo>
                    <a:pt x="2169386" y="1336382"/>
                  </a:lnTo>
                  <a:lnTo>
                    <a:pt x="2154307" y="1330026"/>
                  </a:lnTo>
                  <a:lnTo>
                    <a:pt x="2139228" y="1323670"/>
                  </a:lnTo>
                  <a:lnTo>
                    <a:pt x="2124546" y="1318108"/>
                  </a:lnTo>
                  <a:lnTo>
                    <a:pt x="2095578" y="1307780"/>
                  </a:lnTo>
                  <a:lnTo>
                    <a:pt x="2067405" y="1297849"/>
                  </a:lnTo>
                  <a:lnTo>
                    <a:pt x="2053913" y="1293082"/>
                  </a:lnTo>
                  <a:lnTo>
                    <a:pt x="2041215" y="1287917"/>
                  </a:lnTo>
                  <a:lnTo>
                    <a:pt x="1985264" y="1263685"/>
                  </a:lnTo>
                  <a:lnTo>
                    <a:pt x="1926932" y="1239056"/>
                  </a:lnTo>
                  <a:lnTo>
                    <a:pt x="1840427" y="1202112"/>
                  </a:lnTo>
                  <a:lnTo>
                    <a:pt x="1797571" y="1183441"/>
                  </a:lnTo>
                  <a:lnTo>
                    <a:pt x="1755111" y="1166359"/>
                  </a:lnTo>
                  <a:lnTo>
                    <a:pt x="1762651" y="1150470"/>
                  </a:lnTo>
                  <a:lnTo>
                    <a:pt x="1790031" y="1143716"/>
                  </a:lnTo>
                  <a:lnTo>
                    <a:pt x="1788047" y="1138155"/>
                  </a:lnTo>
                  <a:lnTo>
                    <a:pt x="1786460" y="1132196"/>
                  </a:lnTo>
                  <a:lnTo>
                    <a:pt x="1784873" y="1127429"/>
                  </a:lnTo>
                  <a:lnTo>
                    <a:pt x="1782492" y="1123457"/>
                  </a:lnTo>
                  <a:lnTo>
                    <a:pt x="1780111" y="1119484"/>
                  </a:lnTo>
                  <a:lnTo>
                    <a:pt x="1777730" y="1115909"/>
                  </a:lnTo>
                  <a:lnTo>
                    <a:pt x="1772571" y="1109950"/>
                  </a:lnTo>
                  <a:lnTo>
                    <a:pt x="1767413" y="1103594"/>
                  </a:lnTo>
                  <a:lnTo>
                    <a:pt x="1762254" y="1097636"/>
                  </a:lnTo>
                  <a:lnTo>
                    <a:pt x="1759476" y="1094458"/>
                  </a:lnTo>
                  <a:lnTo>
                    <a:pt x="1757095" y="1091280"/>
                  </a:lnTo>
                  <a:lnTo>
                    <a:pt x="1755111" y="1087307"/>
                  </a:lnTo>
                  <a:lnTo>
                    <a:pt x="1753524" y="1082937"/>
                  </a:lnTo>
                  <a:lnTo>
                    <a:pt x="1743207" y="973694"/>
                  </a:lnTo>
                  <a:lnTo>
                    <a:pt x="1743207" y="974091"/>
                  </a:lnTo>
                  <a:lnTo>
                    <a:pt x="1742413" y="974091"/>
                  </a:lnTo>
                  <a:lnTo>
                    <a:pt x="1739636" y="973694"/>
                  </a:lnTo>
                  <a:lnTo>
                    <a:pt x="1730112" y="972105"/>
                  </a:lnTo>
                  <a:lnTo>
                    <a:pt x="1720985" y="969324"/>
                  </a:lnTo>
                  <a:lnTo>
                    <a:pt x="1717414" y="968133"/>
                  </a:lnTo>
                  <a:lnTo>
                    <a:pt x="1715033" y="967338"/>
                  </a:lnTo>
                  <a:lnTo>
                    <a:pt x="1711065" y="963763"/>
                  </a:lnTo>
                  <a:lnTo>
                    <a:pt x="1707097" y="960188"/>
                  </a:lnTo>
                  <a:lnTo>
                    <a:pt x="1703129" y="955818"/>
                  </a:lnTo>
                  <a:lnTo>
                    <a:pt x="1699954" y="950654"/>
                  </a:lnTo>
                  <a:lnTo>
                    <a:pt x="1697177" y="945490"/>
                  </a:lnTo>
                  <a:lnTo>
                    <a:pt x="1694399" y="939531"/>
                  </a:lnTo>
                  <a:lnTo>
                    <a:pt x="1692018" y="932778"/>
                  </a:lnTo>
                  <a:lnTo>
                    <a:pt x="1689637" y="926422"/>
                  </a:lnTo>
                  <a:lnTo>
                    <a:pt x="1688050" y="919668"/>
                  </a:lnTo>
                  <a:lnTo>
                    <a:pt x="1686066" y="912518"/>
                  </a:lnTo>
                  <a:lnTo>
                    <a:pt x="1683288" y="897423"/>
                  </a:lnTo>
                  <a:lnTo>
                    <a:pt x="1681304" y="882327"/>
                  </a:lnTo>
                  <a:lnTo>
                    <a:pt x="1679717" y="867232"/>
                  </a:lnTo>
                  <a:lnTo>
                    <a:pt x="1684875" y="862465"/>
                  </a:lnTo>
                  <a:lnTo>
                    <a:pt x="1689637" y="857698"/>
                  </a:lnTo>
                  <a:lnTo>
                    <a:pt x="1694796" y="851739"/>
                  </a:lnTo>
                  <a:lnTo>
                    <a:pt x="1699161" y="845780"/>
                  </a:lnTo>
                  <a:lnTo>
                    <a:pt x="1703525" y="839424"/>
                  </a:lnTo>
                  <a:lnTo>
                    <a:pt x="1707891" y="832671"/>
                  </a:lnTo>
                  <a:lnTo>
                    <a:pt x="1711462" y="825918"/>
                  </a:lnTo>
                  <a:lnTo>
                    <a:pt x="1715033" y="818767"/>
                  </a:lnTo>
                  <a:lnTo>
                    <a:pt x="1718208" y="811617"/>
                  </a:lnTo>
                  <a:lnTo>
                    <a:pt x="1720985" y="804466"/>
                  </a:lnTo>
                  <a:lnTo>
                    <a:pt x="1726144" y="790166"/>
                  </a:lnTo>
                  <a:lnTo>
                    <a:pt x="1730509" y="776262"/>
                  </a:lnTo>
                  <a:lnTo>
                    <a:pt x="1734080" y="762755"/>
                  </a:lnTo>
                  <a:lnTo>
                    <a:pt x="1736858" y="750838"/>
                  </a:lnTo>
                  <a:lnTo>
                    <a:pt x="1738842" y="740510"/>
                  </a:lnTo>
                  <a:lnTo>
                    <a:pt x="1742413" y="720647"/>
                  </a:lnTo>
                  <a:lnTo>
                    <a:pt x="1743604" y="709524"/>
                  </a:lnTo>
                  <a:lnTo>
                    <a:pt x="1745191" y="698798"/>
                  </a:lnTo>
                  <a:lnTo>
                    <a:pt x="1746381" y="687278"/>
                  </a:lnTo>
                  <a:lnTo>
                    <a:pt x="1747175" y="675361"/>
                  </a:lnTo>
                  <a:lnTo>
                    <a:pt x="1747572" y="663443"/>
                  </a:lnTo>
                  <a:lnTo>
                    <a:pt x="1747572" y="651129"/>
                  </a:lnTo>
                  <a:lnTo>
                    <a:pt x="1747175" y="638814"/>
                  </a:lnTo>
                  <a:lnTo>
                    <a:pt x="1746381" y="626102"/>
                  </a:lnTo>
                  <a:lnTo>
                    <a:pt x="1744794" y="613787"/>
                  </a:lnTo>
                  <a:lnTo>
                    <a:pt x="1742810" y="601473"/>
                  </a:lnTo>
                  <a:lnTo>
                    <a:pt x="1740033" y="589158"/>
                  </a:lnTo>
                  <a:lnTo>
                    <a:pt x="1736461" y="576843"/>
                  </a:lnTo>
                  <a:lnTo>
                    <a:pt x="1732096" y="564529"/>
                  </a:lnTo>
                  <a:lnTo>
                    <a:pt x="1726937" y="553008"/>
                  </a:lnTo>
                  <a:lnTo>
                    <a:pt x="1723366" y="546255"/>
                  </a:lnTo>
                  <a:lnTo>
                    <a:pt x="1720192" y="539899"/>
                  </a:lnTo>
                  <a:lnTo>
                    <a:pt x="1715033" y="530365"/>
                  </a:lnTo>
                  <a:lnTo>
                    <a:pt x="1712652" y="526393"/>
                  </a:lnTo>
                  <a:lnTo>
                    <a:pt x="1711859" y="521229"/>
                  </a:lnTo>
                  <a:lnTo>
                    <a:pt x="1711859" y="516064"/>
                  </a:lnTo>
                  <a:lnTo>
                    <a:pt x="1711462" y="509708"/>
                  </a:lnTo>
                  <a:lnTo>
                    <a:pt x="1712255" y="493421"/>
                  </a:lnTo>
                  <a:lnTo>
                    <a:pt x="1716223" y="486271"/>
                  </a:lnTo>
                  <a:lnTo>
                    <a:pt x="1720192" y="479915"/>
                  </a:lnTo>
                  <a:lnTo>
                    <a:pt x="1724557" y="473559"/>
                  </a:lnTo>
                  <a:lnTo>
                    <a:pt x="1728922" y="467600"/>
                  </a:lnTo>
                  <a:lnTo>
                    <a:pt x="1734080" y="462039"/>
                  </a:lnTo>
                  <a:lnTo>
                    <a:pt x="1738842" y="456477"/>
                  </a:lnTo>
                  <a:lnTo>
                    <a:pt x="1743604" y="451313"/>
                  </a:lnTo>
                  <a:lnTo>
                    <a:pt x="1748762" y="446546"/>
                  </a:lnTo>
                  <a:lnTo>
                    <a:pt x="1754318" y="442176"/>
                  </a:lnTo>
                  <a:lnTo>
                    <a:pt x="1759476" y="438204"/>
                  </a:lnTo>
                  <a:lnTo>
                    <a:pt x="1765429" y="434231"/>
                  </a:lnTo>
                  <a:lnTo>
                    <a:pt x="1771381" y="430259"/>
                  </a:lnTo>
                  <a:lnTo>
                    <a:pt x="1776936" y="427081"/>
                  </a:lnTo>
                  <a:lnTo>
                    <a:pt x="1782888" y="424300"/>
                  </a:lnTo>
                  <a:lnTo>
                    <a:pt x="1789634" y="421917"/>
                  </a:lnTo>
                  <a:lnTo>
                    <a:pt x="1795587" y="419533"/>
                  </a:lnTo>
                  <a:lnTo>
                    <a:pt x="1820983" y="409999"/>
                  </a:lnTo>
                  <a:lnTo>
                    <a:pt x="1834871" y="404438"/>
                  </a:lnTo>
                  <a:lnTo>
                    <a:pt x="1849950" y="399273"/>
                  </a:lnTo>
                  <a:lnTo>
                    <a:pt x="1865823" y="394506"/>
                  </a:lnTo>
                  <a:lnTo>
                    <a:pt x="1882886" y="390137"/>
                  </a:lnTo>
                  <a:lnTo>
                    <a:pt x="1900742" y="386562"/>
                  </a:lnTo>
                  <a:lnTo>
                    <a:pt x="1909472" y="384973"/>
                  </a:lnTo>
                  <a:lnTo>
                    <a:pt x="1918599" y="383384"/>
                  </a:lnTo>
                  <a:lnTo>
                    <a:pt x="1927726" y="382589"/>
                  </a:lnTo>
                  <a:lnTo>
                    <a:pt x="1937249" y="381795"/>
                  </a:lnTo>
                  <a:lnTo>
                    <a:pt x="1946773" y="381397"/>
                  </a:lnTo>
                  <a:lnTo>
                    <a:pt x="1956693" y="381000"/>
                  </a:lnTo>
                  <a:close/>
                  <a:moveTo>
                    <a:pt x="674585" y="381000"/>
                  </a:moveTo>
                  <a:lnTo>
                    <a:pt x="684505" y="381397"/>
                  </a:lnTo>
                  <a:lnTo>
                    <a:pt x="694029" y="382192"/>
                  </a:lnTo>
                  <a:lnTo>
                    <a:pt x="703552" y="382986"/>
                  </a:lnTo>
                  <a:lnTo>
                    <a:pt x="713870" y="384575"/>
                  </a:lnTo>
                  <a:lnTo>
                    <a:pt x="723790" y="386562"/>
                  </a:lnTo>
                  <a:lnTo>
                    <a:pt x="733710" y="388548"/>
                  </a:lnTo>
                  <a:lnTo>
                    <a:pt x="743631" y="391726"/>
                  </a:lnTo>
                  <a:lnTo>
                    <a:pt x="753551" y="394904"/>
                  </a:lnTo>
                  <a:lnTo>
                    <a:pt x="763868" y="398876"/>
                  </a:lnTo>
                  <a:lnTo>
                    <a:pt x="773789" y="403246"/>
                  </a:lnTo>
                  <a:lnTo>
                    <a:pt x="783709" y="408807"/>
                  </a:lnTo>
                  <a:lnTo>
                    <a:pt x="793629" y="414766"/>
                  </a:lnTo>
                  <a:lnTo>
                    <a:pt x="820216" y="438998"/>
                  </a:lnTo>
                  <a:lnTo>
                    <a:pt x="861088" y="446149"/>
                  </a:lnTo>
                  <a:lnTo>
                    <a:pt x="863866" y="468792"/>
                  </a:lnTo>
                  <a:lnTo>
                    <a:pt x="867040" y="491832"/>
                  </a:lnTo>
                  <a:lnTo>
                    <a:pt x="871008" y="514873"/>
                  </a:lnTo>
                  <a:lnTo>
                    <a:pt x="876167" y="539105"/>
                  </a:lnTo>
                  <a:lnTo>
                    <a:pt x="871405" y="548241"/>
                  </a:lnTo>
                  <a:lnTo>
                    <a:pt x="868231" y="554200"/>
                  </a:lnTo>
                  <a:lnTo>
                    <a:pt x="864659" y="560556"/>
                  </a:lnTo>
                  <a:lnTo>
                    <a:pt x="861088" y="568501"/>
                  </a:lnTo>
                  <a:lnTo>
                    <a:pt x="858310" y="577241"/>
                  </a:lnTo>
                  <a:lnTo>
                    <a:pt x="855533" y="586377"/>
                  </a:lnTo>
                  <a:lnTo>
                    <a:pt x="854342" y="591144"/>
                  </a:lnTo>
                  <a:lnTo>
                    <a:pt x="853548" y="596309"/>
                  </a:lnTo>
                  <a:lnTo>
                    <a:pt x="853152" y="602267"/>
                  </a:lnTo>
                  <a:lnTo>
                    <a:pt x="852755" y="607431"/>
                  </a:lnTo>
                  <a:lnTo>
                    <a:pt x="852755" y="613390"/>
                  </a:lnTo>
                  <a:lnTo>
                    <a:pt x="853152" y="619349"/>
                  </a:lnTo>
                  <a:lnTo>
                    <a:pt x="854739" y="642786"/>
                  </a:lnTo>
                  <a:lnTo>
                    <a:pt x="856723" y="670991"/>
                  </a:lnTo>
                  <a:lnTo>
                    <a:pt x="857913" y="686087"/>
                  </a:lnTo>
                  <a:lnTo>
                    <a:pt x="859501" y="700785"/>
                  </a:lnTo>
                  <a:lnTo>
                    <a:pt x="861485" y="716675"/>
                  </a:lnTo>
                  <a:lnTo>
                    <a:pt x="863469" y="732167"/>
                  </a:lnTo>
                  <a:lnTo>
                    <a:pt x="866247" y="748057"/>
                  </a:lnTo>
                  <a:lnTo>
                    <a:pt x="869818" y="763153"/>
                  </a:lnTo>
                  <a:lnTo>
                    <a:pt x="873786" y="779043"/>
                  </a:lnTo>
                  <a:lnTo>
                    <a:pt x="878548" y="793741"/>
                  </a:lnTo>
                  <a:lnTo>
                    <a:pt x="883706" y="808439"/>
                  </a:lnTo>
                  <a:lnTo>
                    <a:pt x="886881" y="815589"/>
                  </a:lnTo>
                  <a:lnTo>
                    <a:pt x="890055" y="822343"/>
                  </a:lnTo>
                  <a:lnTo>
                    <a:pt x="893230" y="829493"/>
                  </a:lnTo>
                  <a:lnTo>
                    <a:pt x="896801" y="835849"/>
                  </a:lnTo>
                  <a:lnTo>
                    <a:pt x="901166" y="842205"/>
                  </a:lnTo>
                  <a:lnTo>
                    <a:pt x="905134" y="848561"/>
                  </a:lnTo>
                  <a:lnTo>
                    <a:pt x="909896" y="854520"/>
                  </a:lnTo>
                  <a:lnTo>
                    <a:pt x="914261" y="860081"/>
                  </a:lnTo>
                  <a:lnTo>
                    <a:pt x="919420" y="865643"/>
                  </a:lnTo>
                  <a:lnTo>
                    <a:pt x="924578" y="870807"/>
                  </a:lnTo>
                  <a:lnTo>
                    <a:pt x="922594" y="885902"/>
                  </a:lnTo>
                  <a:lnTo>
                    <a:pt x="920213" y="899806"/>
                  </a:lnTo>
                  <a:lnTo>
                    <a:pt x="917436" y="913312"/>
                  </a:lnTo>
                  <a:lnTo>
                    <a:pt x="915451" y="920463"/>
                  </a:lnTo>
                  <a:lnTo>
                    <a:pt x="913467" y="927613"/>
                  </a:lnTo>
                  <a:lnTo>
                    <a:pt x="911087" y="934367"/>
                  </a:lnTo>
                  <a:lnTo>
                    <a:pt x="908309" y="941517"/>
                  </a:lnTo>
                  <a:lnTo>
                    <a:pt x="905134" y="947873"/>
                  </a:lnTo>
                  <a:lnTo>
                    <a:pt x="901563" y="953037"/>
                  </a:lnTo>
                  <a:lnTo>
                    <a:pt x="899182" y="955818"/>
                  </a:lnTo>
                  <a:lnTo>
                    <a:pt x="896801" y="958201"/>
                  </a:lnTo>
                  <a:lnTo>
                    <a:pt x="894420" y="960188"/>
                  </a:lnTo>
                  <a:lnTo>
                    <a:pt x="891643" y="961777"/>
                  </a:lnTo>
                  <a:lnTo>
                    <a:pt x="886087" y="965749"/>
                  </a:lnTo>
                  <a:lnTo>
                    <a:pt x="880532" y="968530"/>
                  </a:lnTo>
                  <a:lnTo>
                    <a:pt x="874580" y="971708"/>
                  </a:lnTo>
                  <a:lnTo>
                    <a:pt x="869024" y="975283"/>
                  </a:lnTo>
                  <a:lnTo>
                    <a:pt x="866247" y="977269"/>
                  </a:lnTo>
                  <a:lnTo>
                    <a:pt x="863866" y="979653"/>
                  </a:lnTo>
                  <a:lnTo>
                    <a:pt x="861881" y="982434"/>
                  </a:lnTo>
                  <a:lnTo>
                    <a:pt x="859897" y="985612"/>
                  </a:lnTo>
                  <a:lnTo>
                    <a:pt x="857913" y="990379"/>
                  </a:lnTo>
                  <a:lnTo>
                    <a:pt x="855929" y="995543"/>
                  </a:lnTo>
                  <a:lnTo>
                    <a:pt x="854342" y="1000707"/>
                  </a:lnTo>
                  <a:lnTo>
                    <a:pt x="853152" y="1005871"/>
                  </a:lnTo>
                  <a:lnTo>
                    <a:pt x="852358" y="1011433"/>
                  </a:lnTo>
                  <a:lnTo>
                    <a:pt x="851961" y="1016597"/>
                  </a:lnTo>
                  <a:lnTo>
                    <a:pt x="851167" y="1028514"/>
                  </a:lnTo>
                  <a:lnTo>
                    <a:pt x="850374" y="1039637"/>
                  </a:lnTo>
                  <a:lnTo>
                    <a:pt x="849580" y="1051158"/>
                  </a:lnTo>
                  <a:lnTo>
                    <a:pt x="849183" y="1056719"/>
                  </a:lnTo>
                  <a:lnTo>
                    <a:pt x="848390" y="1061883"/>
                  </a:lnTo>
                  <a:lnTo>
                    <a:pt x="847199" y="1067445"/>
                  </a:lnTo>
                  <a:lnTo>
                    <a:pt x="845612" y="1072212"/>
                  </a:lnTo>
                  <a:lnTo>
                    <a:pt x="843231" y="1078170"/>
                  </a:lnTo>
                  <a:lnTo>
                    <a:pt x="841247" y="1082937"/>
                  </a:lnTo>
                  <a:lnTo>
                    <a:pt x="838469" y="1087307"/>
                  </a:lnTo>
                  <a:lnTo>
                    <a:pt x="836089" y="1091280"/>
                  </a:lnTo>
                  <a:lnTo>
                    <a:pt x="830136" y="1098430"/>
                  </a:lnTo>
                  <a:lnTo>
                    <a:pt x="824581" y="1105183"/>
                  </a:lnTo>
                  <a:lnTo>
                    <a:pt x="821803" y="1109156"/>
                  </a:lnTo>
                  <a:lnTo>
                    <a:pt x="819026" y="1112731"/>
                  </a:lnTo>
                  <a:lnTo>
                    <a:pt x="816248" y="1116703"/>
                  </a:lnTo>
                  <a:lnTo>
                    <a:pt x="814264" y="1121470"/>
                  </a:lnTo>
                  <a:lnTo>
                    <a:pt x="812280" y="1126237"/>
                  </a:lnTo>
                  <a:lnTo>
                    <a:pt x="810692" y="1131799"/>
                  </a:lnTo>
                  <a:lnTo>
                    <a:pt x="809899" y="1138155"/>
                  </a:lnTo>
                  <a:lnTo>
                    <a:pt x="809105" y="1145305"/>
                  </a:lnTo>
                  <a:lnTo>
                    <a:pt x="845612" y="1150470"/>
                  </a:lnTo>
                  <a:lnTo>
                    <a:pt x="853152" y="1166757"/>
                  </a:lnTo>
                  <a:lnTo>
                    <a:pt x="811089" y="1183838"/>
                  </a:lnTo>
                  <a:lnTo>
                    <a:pt x="768233" y="1202112"/>
                  </a:lnTo>
                  <a:lnTo>
                    <a:pt x="682521" y="1239056"/>
                  </a:lnTo>
                  <a:lnTo>
                    <a:pt x="624586" y="1263685"/>
                  </a:lnTo>
                  <a:lnTo>
                    <a:pt x="568635" y="1287917"/>
                  </a:lnTo>
                  <a:lnTo>
                    <a:pt x="555541" y="1293082"/>
                  </a:lnTo>
                  <a:lnTo>
                    <a:pt x="542446" y="1297849"/>
                  </a:lnTo>
                  <a:lnTo>
                    <a:pt x="514669" y="1307780"/>
                  </a:lnTo>
                  <a:lnTo>
                    <a:pt x="485304" y="1318108"/>
                  </a:lnTo>
                  <a:lnTo>
                    <a:pt x="470225" y="1323670"/>
                  </a:lnTo>
                  <a:lnTo>
                    <a:pt x="455146" y="1330026"/>
                  </a:lnTo>
                  <a:lnTo>
                    <a:pt x="440464" y="1336382"/>
                  </a:lnTo>
                  <a:lnTo>
                    <a:pt x="425385" y="1343532"/>
                  </a:lnTo>
                  <a:lnTo>
                    <a:pt x="410703" y="1351080"/>
                  </a:lnTo>
                  <a:lnTo>
                    <a:pt x="403561" y="1355450"/>
                  </a:lnTo>
                  <a:lnTo>
                    <a:pt x="396418" y="1360217"/>
                  </a:lnTo>
                  <a:lnTo>
                    <a:pt x="389275" y="1364983"/>
                  </a:lnTo>
                  <a:lnTo>
                    <a:pt x="382529" y="1369750"/>
                  </a:lnTo>
                  <a:lnTo>
                    <a:pt x="376180" y="1374915"/>
                  </a:lnTo>
                  <a:lnTo>
                    <a:pt x="369038" y="1380079"/>
                  </a:lnTo>
                  <a:lnTo>
                    <a:pt x="363085" y="1386435"/>
                  </a:lnTo>
                  <a:lnTo>
                    <a:pt x="356736" y="1391996"/>
                  </a:lnTo>
                  <a:lnTo>
                    <a:pt x="350784" y="1398352"/>
                  </a:lnTo>
                  <a:lnTo>
                    <a:pt x="345229" y="1405106"/>
                  </a:lnTo>
                  <a:lnTo>
                    <a:pt x="339277" y="1411859"/>
                  </a:lnTo>
                  <a:lnTo>
                    <a:pt x="334118" y="1419406"/>
                  </a:lnTo>
                  <a:lnTo>
                    <a:pt x="329356" y="1426954"/>
                  </a:lnTo>
                  <a:lnTo>
                    <a:pt x="324594" y="1434899"/>
                  </a:lnTo>
                  <a:lnTo>
                    <a:pt x="320229" y="1443241"/>
                  </a:lnTo>
                  <a:lnTo>
                    <a:pt x="315865" y="1451981"/>
                  </a:lnTo>
                  <a:lnTo>
                    <a:pt x="311896" y="1461117"/>
                  </a:lnTo>
                  <a:lnTo>
                    <a:pt x="308325" y="1470651"/>
                  </a:lnTo>
                  <a:lnTo>
                    <a:pt x="304357" y="1482172"/>
                  </a:lnTo>
                  <a:lnTo>
                    <a:pt x="304357" y="1494486"/>
                  </a:lnTo>
                  <a:lnTo>
                    <a:pt x="303960" y="1538581"/>
                  </a:lnTo>
                  <a:lnTo>
                    <a:pt x="302770" y="1594196"/>
                  </a:lnTo>
                  <a:lnTo>
                    <a:pt x="301182" y="1649413"/>
                  </a:lnTo>
                  <a:lnTo>
                    <a:pt x="0" y="1649413"/>
                  </a:lnTo>
                  <a:lnTo>
                    <a:pt x="0" y="1625975"/>
                  </a:lnTo>
                  <a:lnTo>
                    <a:pt x="0" y="1599757"/>
                  </a:lnTo>
                  <a:lnTo>
                    <a:pt x="1190" y="1542951"/>
                  </a:lnTo>
                  <a:lnTo>
                    <a:pt x="2381" y="1488528"/>
                  </a:lnTo>
                  <a:lnTo>
                    <a:pt x="2778" y="1465487"/>
                  </a:lnTo>
                  <a:lnTo>
                    <a:pt x="2778" y="1446817"/>
                  </a:lnTo>
                  <a:lnTo>
                    <a:pt x="5159" y="1440858"/>
                  </a:lnTo>
                  <a:lnTo>
                    <a:pt x="7539" y="1435296"/>
                  </a:lnTo>
                  <a:lnTo>
                    <a:pt x="10317" y="1430132"/>
                  </a:lnTo>
                  <a:lnTo>
                    <a:pt x="13889" y="1425365"/>
                  </a:lnTo>
                  <a:lnTo>
                    <a:pt x="17063" y="1420598"/>
                  </a:lnTo>
                  <a:lnTo>
                    <a:pt x="20634" y="1416228"/>
                  </a:lnTo>
                  <a:lnTo>
                    <a:pt x="24206" y="1411859"/>
                  </a:lnTo>
                  <a:lnTo>
                    <a:pt x="28174" y="1407886"/>
                  </a:lnTo>
                  <a:lnTo>
                    <a:pt x="32142" y="1404311"/>
                  </a:lnTo>
                  <a:lnTo>
                    <a:pt x="36507" y="1400736"/>
                  </a:lnTo>
                  <a:lnTo>
                    <a:pt x="41269" y="1397558"/>
                  </a:lnTo>
                  <a:lnTo>
                    <a:pt x="46031" y="1394380"/>
                  </a:lnTo>
                  <a:lnTo>
                    <a:pt x="55951" y="1388421"/>
                  </a:lnTo>
                  <a:lnTo>
                    <a:pt x="66665" y="1382860"/>
                  </a:lnTo>
                  <a:lnTo>
                    <a:pt x="77379" y="1378093"/>
                  </a:lnTo>
                  <a:lnTo>
                    <a:pt x="88490" y="1373723"/>
                  </a:lnTo>
                  <a:lnTo>
                    <a:pt x="111902" y="1365381"/>
                  </a:lnTo>
                  <a:lnTo>
                    <a:pt x="135711" y="1356641"/>
                  </a:lnTo>
                  <a:lnTo>
                    <a:pt x="147218" y="1352669"/>
                  </a:lnTo>
                  <a:lnTo>
                    <a:pt x="158726" y="1347902"/>
                  </a:lnTo>
                  <a:lnTo>
                    <a:pt x="210312" y="1326053"/>
                  </a:lnTo>
                  <a:lnTo>
                    <a:pt x="263088" y="1303807"/>
                  </a:lnTo>
                  <a:lnTo>
                    <a:pt x="315071" y="1281164"/>
                  </a:lnTo>
                  <a:lnTo>
                    <a:pt x="366260" y="1259713"/>
                  </a:lnTo>
                  <a:lnTo>
                    <a:pt x="423401" y="1243823"/>
                  </a:lnTo>
                  <a:lnTo>
                    <a:pt x="428163" y="1240645"/>
                  </a:lnTo>
                  <a:lnTo>
                    <a:pt x="432131" y="1236672"/>
                  </a:lnTo>
                  <a:lnTo>
                    <a:pt x="436496" y="1231905"/>
                  </a:lnTo>
                  <a:lnTo>
                    <a:pt x="440464" y="1226741"/>
                  </a:lnTo>
                  <a:lnTo>
                    <a:pt x="444432" y="1220782"/>
                  </a:lnTo>
                  <a:lnTo>
                    <a:pt x="448401" y="1214426"/>
                  </a:lnTo>
                  <a:lnTo>
                    <a:pt x="456337" y="1201317"/>
                  </a:lnTo>
                  <a:lnTo>
                    <a:pt x="463480" y="1187016"/>
                  </a:lnTo>
                  <a:lnTo>
                    <a:pt x="469829" y="1173907"/>
                  </a:lnTo>
                  <a:lnTo>
                    <a:pt x="480543" y="1150470"/>
                  </a:lnTo>
                  <a:lnTo>
                    <a:pt x="507526" y="1143716"/>
                  </a:lnTo>
                  <a:lnTo>
                    <a:pt x="506336" y="1138155"/>
                  </a:lnTo>
                  <a:lnTo>
                    <a:pt x="504748" y="1132196"/>
                  </a:lnTo>
                  <a:lnTo>
                    <a:pt x="502764" y="1127429"/>
                  </a:lnTo>
                  <a:lnTo>
                    <a:pt x="500780" y="1123457"/>
                  </a:lnTo>
                  <a:lnTo>
                    <a:pt x="498399" y="1119484"/>
                  </a:lnTo>
                  <a:lnTo>
                    <a:pt x="496018" y="1115909"/>
                  </a:lnTo>
                  <a:lnTo>
                    <a:pt x="490860" y="1109950"/>
                  </a:lnTo>
                  <a:lnTo>
                    <a:pt x="485701" y="1103594"/>
                  </a:lnTo>
                  <a:lnTo>
                    <a:pt x="480146" y="1097636"/>
                  </a:lnTo>
                  <a:lnTo>
                    <a:pt x="477765" y="1094458"/>
                  </a:lnTo>
                  <a:lnTo>
                    <a:pt x="475384" y="1091280"/>
                  </a:lnTo>
                  <a:lnTo>
                    <a:pt x="473400" y="1087307"/>
                  </a:lnTo>
                  <a:lnTo>
                    <a:pt x="471813" y="1082937"/>
                  </a:lnTo>
                  <a:lnTo>
                    <a:pt x="461495" y="973694"/>
                  </a:lnTo>
                  <a:lnTo>
                    <a:pt x="461099" y="974091"/>
                  </a:lnTo>
                  <a:lnTo>
                    <a:pt x="460305" y="974091"/>
                  </a:lnTo>
                  <a:lnTo>
                    <a:pt x="457527" y="973694"/>
                  </a:lnTo>
                  <a:lnTo>
                    <a:pt x="448401" y="972105"/>
                  </a:lnTo>
                  <a:lnTo>
                    <a:pt x="438877" y="969324"/>
                  </a:lnTo>
                  <a:lnTo>
                    <a:pt x="435306" y="968133"/>
                  </a:lnTo>
                  <a:lnTo>
                    <a:pt x="433322" y="967338"/>
                  </a:lnTo>
                  <a:lnTo>
                    <a:pt x="430147" y="964557"/>
                  </a:lnTo>
                  <a:lnTo>
                    <a:pt x="426973" y="962174"/>
                  </a:lnTo>
                  <a:lnTo>
                    <a:pt x="424195" y="958996"/>
                  </a:lnTo>
                  <a:lnTo>
                    <a:pt x="421417" y="955818"/>
                  </a:lnTo>
                  <a:lnTo>
                    <a:pt x="419036" y="952243"/>
                  </a:lnTo>
                  <a:lnTo>
                    <a:pt x="416655" y="948270"/>
                  </a:lnTo>
                  <a:lnTo>
                    <a:pt x="414671" y="944298"/>
                  </a:lnTo>
                  <a:lnTo>
                    <a:pt x="412687" y="939928"/>
                  </a:lnTo>
                  <a:lnTo>
                    <a:pt x="409116" y="929997"/>
                  </a:lnTo>
                  <a:lnTo>
                    <a:pt x="406338" y="920066"/>
                  </a:lnTo>
                  <a:lnTo>
                    <a:pt x="403957" y="908943"/>
                  </a:lnTo>
                  <a:lnTo>
                    <a:pt x="401576" y="898217"/>
                  </a:lnTo>
                  <a:lnTo>
                    <a:pt x="399989" y="887094"/>
                  </a:lnTo>
                  <a:lnTo>
                    <a:pt x="398402" y="875574"/>
                  </a:lnTo>
                  <a:lnTo>
                    <a:pt x="396418" y="854122"/>
                  </a:lnTo>
                  <a:lnTo>
                    <a:pt x="394831" y="834260"/>
                  </a:lnTo>
                  <a:lnTo>
                    <a:pt x="393640" y="817576"/>
                  </a:lnTo>
                  <a:lnTo>
                    <a:pt x="393640" y="814795"/>
                  </a:lnTo>
                  <a:lnTo>
                    <a:pt x="394037" y="811617"/>
                  </a:lnTo>
                  <a:lnTo>
                    <a:pt x="395227" y="808439"/>
                  </a:lnTo>
                  <a:lnTo>
                    <a:pt x="396418" y="805261"/>
                  </a:lnTo>
                  <a:lnTo>
                    <a:pt x="399989" y="798905"/>
                  </a:lnTo>
                  <a:lnTo>
                    <a:pt x="403561" y="791755"/>
                  </a:lnTo>
                  <a:lnTo>
                    <a:pt x="407132" y="784604"/>
                  </a:lnTo>
                  <a:lnTo>
                    <a:pt x="408322" y="780234"/>
                  </a:lnTo>
                  <a:lnTo>
                    <a:pt x="409513" y="776262"/>
                  </a:lnTo>
                  <a:lnTo>
                    <a:pt x="410306" y="771495"/>
                  </a:lnTo>
                  <a:lnTo>
                    <a:pt x="410703" y="766331"/>
                  </a:lnTo>
                  <a:lnTo>
                    <a:pt x="410306" y="761166"/>
                  </a:lnTo>
                  <a:lnTo>
                    <a:pt x="409513" y="755605"/>
                  </a:lnTo>
                  <a:lnTo>
                    <a:pt x="406338" y="738126"/>
                  </a:lnTo>
                  <a:lnTo>
                    <a:pt x="403561" y="721839"/>
                  </a:lnTo>
                  <a:lnTo>
                    <a:pt x="401180" y="705552"/>
                  </a:lnTo>
                  <a:lnTo>
                    <a:pt x="399196" y="689662"/>
                  </a:lnTo>
                  <a:lnTo>
                    <a:pt x="397608" y="673772"/>
                  </a:lnTo>
                  <a:lnTo>
                    <a:pt x="397211" y="659074"/>
                  </a:lnTo>
                  <a:lnTo>
                    <a:pt x="396815" y="643978"/>
                  </a:lnTo>
                  <a:lnTo>
                    <a:pt x="396815" y="629677"/>
                  </a:lnTo>
                  <a:lnTo>
                    <a:pt x="397608" y="615774"/>
                  </a:lnTo>
                  <a:lnTo>
                    <a:pt x="398799" y="602267"/>
                  </a:lnTo>
                  <a:lnTo>
                    <a:pt x="400386" y="588761"/>
                  </a:lnTo>
                  <a:lnTo>
                    <a:pt x="402370" y="576446"/>
                  </a:lnTo>
                  <a:lnTo>
                    <a:pt x="404751" y="563734"/>
                  </a:lnTo>
                  <a:lnTo>
                    <a:pt x="407529" y="552214"/>
                  </a:lnTo>
                  <a:lnTo>
                    <a:pt x="410703" y="540297"/>
                  </a:lnTo>
                  <a:lnTo>
                    <a:pt x="414275" y="529571"/>
                  </a:lnTo>
                  <a:lnTo>
                    <a:pt x="418243" y="519242"/>
                  </a:lnTo>
                  <a:lnTo>
                    <a:pt x="422211" y="508914"/>
                  </a:lnTo>
                  <a:lnTo>
                    <a:pt x="426973" y="499380"/>
                  </a:lnTo>
                  <a:lnTo>
                    <a:pt x="432131" y="490243"/>
                  </a:lnTo>
                  <a:lnTo>
                    <a:pt x="437290" y="481504"/>
                  </a:lnTo>
                  <a:lnTo>
                    <a:pt x="442845" y="473162"/>
                  </a:lnTo>
                  <a:lnTo>
                    <a:pt x="448797" y="465614"/>
                  </a:lnTo>
                  <a:lnTo>
                    <a:pt x="454750" y="458066"/>
                  </a:lnTo>
                  <a:lnTo>
                    <a:pt x="461495" y="451710"/>
                  </a:lnTo>
                  <a:lnTo>
                    <a:pt x="468241" y="445752"/>
                  </a:lnTo>
                  <a:lnTo>
                    <a:pt x="474987" y="440190"/>
                  </a:lnTo>
                  <a:lnTo>
                    <a:pt x="482130" y="435026"/>
                  </a:lnTo>
                  <a:lnTo>
                    <a:pt x="490066" y="429862"/>
                  </a:lnTo>
                  <a:lnTo>
                    <a:pt x="497606" y="425889"/>
                  </a:lnTo>
                  <a:lnTo>
                    <a:pt x="505542" y="422711"/>
                  </a:lnTo>
                  <a:lnTo>
                    <a:pt x="513875" y="419533"/>
                  </a:lnTo>
                  <a:lnTo>
                    <a:pt x="538478" y="409999"/>
                  </a:lnTo>
                  <a:lnTo>
                    <a:pt x="553160" y="404438"/>
                  </a:lnTo>
                  <a:lnTo>
                    <a:pt x="568239" y="399273"/>
                  </a:lnTo>
                  <a:lnTo>
                    <a:pt x="584111" y="394506"/>
                  </a:lnTo>
                  <a:lnTo>
                    <a:pt x="601174" y="390137"/>
                  </a:lnTo>
                  <a:lnTo>
                    <a:pt x="618634" y="386562"/>
                  </a:lnTo>
                  <a:lnTo>
                    <a:pt x="627761" y="384973"/>
                  </a:lnTo>
                  <a:lnTo>
                    <a:pt x="636888" y="383384"/>
                  </a:lnTo>
                  <a:lnTo>
                    <a:pt x="646014" y="382589"/>
                  </a:lnTo>
                  <a:lnTo>
                    <a:pt x="655538" y="381795"/>
                  </a:lnTo>
                  <a:lnTo>
                    <a:pt x="665061" y="381397"/>
                  </a:lnTo>
                  <a:lnTo>
                    <a:pt x="674585" y="381000"/>
                  </a:lnTo>
                  <a:close/>
                  <a:moveTo>
                    <a:pt x="1307704" y="0"/>
                  </a:moveTo>
                  <a:lnTo>
                    <a:pt x="1321601" y="0"/>
                  </a:lnTo>
                  <a:lnTo>
                    <a:pt x="1335100" y="0"/>
                  </a:lnTo>
                  <a:lnTo>
                    <a:pt x="1348997" y="1191"/>
                  </a:lnTo>
                  <a:lnTo>
                    <a:pt x="1362496" y="2381"/>
                  </a:lnTo>
                  <a:lnTo>
                    <a:pt x="1376790" y="4366"/>
                  </a:lnTo>
                  <a:lnTo>
                    <a:pt x="1390289" y="7144"/>
                  </a:lnTo>
                  <a:lnTo>
                    <a:pt x="1404583" y="10319"/>
                  </a:lnTo>
                  <a:lnTo>
                    <a:pt x="1418480" y="14684"/>
                  </a:lnTo>
                  <a:lnTo>
                    <a:pt x="1432773" y="19447"/>
                  </a:lnTo>
                  <a:lnTo>
                    <a:pt x="1446670" y="25003"/>
                  </a:lnTo>
                  <a:lnTo>
                    <a:pt x="1460566" y="31353"/>
                  </a:lnTo>
                  <a:lnTo>
                    <a:pt x="1474463" y="38497"/>
                  </a:lnTo>
                  <a:lnTo>
                    <a:pt x="1488757" y="46831"/>
                  </a:lnTo>
                  <a:lnTo>
                    <a:pt x="1525285" y="80963"/>
                  </a:lnTo>
                  <a:lnTo>
                    <a:pt x="1584841" y="90884"/>
                  </a:lnTo>
                  <a:lnTo>
                    <a:pt x="1590400" y="94853"/>
                  </a:lnTo>
                  <a:lnTo>
                    <a:pt x="1595958" y="99616"/>
                  </a:lnTo>
                  <a:lnTo>
                    <a:pt x="1600723" y="104775"/>
                  </a:lnTo>
                  <a:lnTo>
                    <a:pt x="1605487" y="110331"/>
                  </a:lnTo>
                  <a:lnTo>
                    <a:pt x="1609855" y="115888"/>
                  </a:lnTo>
                  <a:lnTo>
                    <a:pt x="1613825" y="122238"/>
                  </a:lnTo>
                  <a:lnTo>
                    <a:pt x="1617399" y="128984"/>
                  </a:lnTo>
                  <a:lnTo>
                    <a:pt x="1620575" y="134938"/>
                  </a:lnTo>
                  <a:lnTo>
                    <a:pt x="1626531" y="146447"/>
                  </a:lnTo>
                  <a:lnTo>
                    <a:pt x="1630898" y="156766"/>
                  </a:lnTo>
                  <a:lnTo>
                    <a:pt x="1634075" y="165894"/>
                  </a:lnTo>
                  <a:lnTo>
                    <a:pt x="1636854" y="177403"/>
                  </a:lnTo>
                  <a:lnTo>
                    <a:pt x="1639236" y="189309"/>
                  </a:lnTo>
                  <a:lnTo>
                    <a:pt x="1641619" y="200819"/>
                  </a:lnTo>
                  <a:lnTo>
                    <a:pt x="1643207" y="212725"/>
                  </a:lnTo>
                  <a:lnTo>
                    <a:pt x="1644795" y="223838"/>
                  </a:lnTo>
                  <a:lnTo>
                    <a:pt x="1646383" y="235347"/>
                  </a:lnTo>
                  <a:lnTo>
                    <a:pt x="1648368" y="258366"/>
                  </a:lnTo>
                  <a:lnTo>
                    <a:pt x="1649559" y="281781"/>
                  </a:lnTo>
                  <a:lnTo>
                    <a:pt x="1649957" y="304800"/>
                  </a:lnTo>
                  <a:lnTo>
                    <a:pt x="1649957" y="328613"/>
                  </a:lnTo>
                  <a:lnTo>
                    <a:pt x="1649559" y="352822"/>
                  </a:lnTo>
                  <a:lnTo>
                    <a:pt x="1648765" y="365919"/>
                  </a:lnTo>
                  <a:lnTo>
                    <a:pt x="1647177" y="385763"/>
                  </a:lnTo>
                  <a:lnTo>
                    <a:pt x="1642413" y="436959"/>
                  </a:lnTo>
                  <a:lnTo>
                    <a:pt x="1640427" y="464344"/>
                  </a:lnTo>
                  <a:lnTo>
                    <a:pt x="1638839" y="490141"/>
                  </a:lnTo>
                  <a:lnTo>
                    <a:pt x="1638442" y="501650"/>
                  </a:lnTo>
                  <a:lnTo>
                    <a:pt x="1638045" y="511969"/>
                  </a:lnTo>
                  <a:lnTo>
                    <a:pt x="1638442" y="521494"/>
                  </a:lnTo>
                  <a:lnTo>
                    <a:pt x="1638839" y="529034"/>
                  </a:lnTo>
                  <a:lnTo>
                    <a:pt x="1640030" y="538559"/>
                  </a:lnTo>
                  <a:lnTo>
                    <a:pt x="1642016" y="546497"/>
                  </a:lnTo>
                  <a:lnTo>
                    <a:pt x="1644001" y="553244"/>
                  </a:lnTo>
                  <a:lnTo>
                    <a:pt x="1646780" y="558800"/>
                  </a:lnTo>
                  <a:lnTo>
                    <a:pt x="1649559" y="563959"/>
                  </a:lnTo>
                  <a:lnTo>
                    <a:pt x="1653133" y="569516"/>
                  </a:lnTo>
                  <a:lnTo>
                    <a:pt x="1656706" y="576659"/>
                  </a:lnTo>
                  <a:lnTo>
                    <a:pt x="1661074" y="584597"/>
                  </a:lnTo>
                  <a:lnTo>
                    <a:pt x="1664250" y="592534"/>
                  </a:lnTo>
                  <a:lnTo>
                    <a:pt x="1667029" y="600869"/>
                  </a:lnTo>
                  <a:lnTo>
                    <a:pt x="1669412" y="609600"/>
                  </a:lnTo>
                  <a:lnTo>
                    <a:pt x="1671397" y="618331"/>
                  </a:lnTo>
                  <a:lnTo>
                    <a:pt x="1672588" y="627459"/>
                  </a:lnTo>
                  <a:lnTo>
                    <a:pt x="1673382" y="636984"/>
                  </a:lnTo>
                  <a:lnTo>
                    <a:pt x="1673779" y="646113"/>
                  </a:lnTo>
                  <a:lnTo>
                    <a:pt x="1674176" y="655241"/>
                  </a:lnTo>
                  <a:lnTo>
                    <a:pt x="1673779" y="665163"/>
                  </a:lnTo>
                  <a:lnTo>
                    <a:pt x="1673382" y="674291"/>
                  </a:lnTo>
                  <a:lnTo>
                    <a:pt x="1671794" y="692547"/>
                  </a:lnTo>
                  <a:lnTo>
                    <a:pt x="1669412" y="710009"/>
                  </a:lnTo>
                  <a:lnTo>
                    <a:pt x="1666632" y="726678"/>
                  </a:lnTo>
                  <a:lnTo>
                    <a:pt x="1664647" y="735806"/>
                  </a:lnTo>
                  <a:lnTo>
                    <a:pt x="1662662" y="745728"/>
                  </a:lnTo>
                  <a:lnTo>
                    <a:pt x="1659883" y="755650"/>
                  </a:lnTo>
                  <a:lnTo>
                    <a:pt x="1656706" y="765572"/>
                  </a:lnTo>
                  <a:lnTo>
                    <a:pt x="1653133" y="775891"/>
                  </a:lnTo>
                  <a:lnTo>
                    <a:pt x="1649162" y="785416"/>
                  </a:lnTo>
                  <a:lnTo>
                    <a:pt x="1644795" y="793750"/>
                  </a:lnTo>
                  <a:lnTo>
                    <a:pt x="1642413" y="798116"/>
                  </a:lnTo>
                  <a:lnTo>
                    <a:pt x="1639633" y="802084"/>
                  </a:lnTo>
                  <a:lnTo>
                    <a:pt x="1636854" y="805656"/>
                  </a:lnTo>
                  <a:lnTo>
                    <a:pt x="1633678" y="808831"/>
                  </a:lnTo>
                  <a:lnTo>
                    <a:pt x="1630104" y="811609"/>
                  </a:lnTo>
                  <a:lnTo>
                    <a:pt x="1626531" y="814388"/>
                  </a:lnTo>
                  <a:lnTo>
                    <a:pt x="1618193" y="818753"/>
                  </a:lnTo>
                  <a:lnTo>
                    <a:pt x="1610252" y="823119"/>
                  </a:lnTo>
                  <a:lnTo>
                    <a:pt x="1602311" y="827881"/>
                  </a:lnTo>
                  <a:lnTo>
                    <a:pt x="1598341" y="830263"/>
                  </a:lnTo>
                  <a:lnTo>
                    <a:pt x="1593973" y="832644"/>
                  </a:lnTo>
                  <a:lnTo>
                    <a:pt x="1590797" y="835819"/>
                  </a:lnTo>
                  <a:lnTo>
                    <a:pt x="1587223" y="838994"/>
                  </a:lnTo>
                  <a:lnTo>
                    <a:pt x="1584444" y="842963"/>
                  </a:lnTo>
                  <a:lnTo>
                    <a:pt x="1581665" y="846931"/>
                  </a:lnTo>
                  <a:lnTo>
                    <a:pt x="1578489" y="854075"/>
                  </a:lnTo>
                  <a:lnTo>
                    <a:pt x="1576106" y="860822"/>
                  </a:lnTo>
                  <a:lnTo>
                    <a:pt x="1574121" y="867966"/>
                  </a:lnTo>
                  <a:lnTo>
                    <a:pt x="1572533" y="875506"/>
                  </a:lnTo>
                  <a:lnTo>
                    <a:pt x="1571342" y="883444"/>
                  </a:lnTo>
                  <a:lnTo>
                    <a:pt x="1570151" y="890984"/>
                  </a:lnTo>
                  <a:lnTo>
                    <a:pt x="1568959" y="906859"/>
                  </a:lnTo>
                  <a:lnTo>
                    <a:pt x="1568165" y="923131"/>
                  </a:lnTo>
                  <a:lnTo>
                    <a:pt x="1566974" y="939006"/>
                  </a:lnTo>
                  <a:lnTo>
                    <a:pt x="1565783" y="946944"/>
                  </a:lnTo>
                  <a:lnTo>
                    <a:pt x="1564989" y="954484"/>
                  </a:lnTo>
                  <a:lnTo>
                    <a:pt x="1563401" y="961628"/>
                  </a:lnTo>
                  <a:lnTo>
                    <a:pt x="1561415" y="969169"/>
                  </a:lnTo>
                  <a:lnTo>
                    <a:pt x="1558636" y="976709"/>
                  </a:lnTo>
                  <a:lnTo>
                    <a:pt x="1555460" y="983456"/>
                  </a:lnTo>
                  <a:lnTo>
                    <a:pt x="1551887" y="989409"/>
                  </a:lnTo>
                  <a:lnTo>
                    <a:pt x="1548313" y="995363"/>
                  </a:lnTo>
                  <a:lnTo>
                    <a:pt x="1544343" y="1000522"/>
                  </a:lnTo>
                  <a:lnTo>
                    <a:pt x="1539578" y="1005284"/>
                  </a:lnTo>
                  <a:lnTo>
                    <a:pt x="1531637" y="1014809"/>
                  </a:lnTo>
                  <a:lnTo>
                    <a:pt x="1527667" y="1019969"/>
                  </a:lnTo>
                  <a:lnTo>
                    <a:pt x="1524093" y="1025525"/>
                  </a:lnTo>
                  <a:lnTo>
                    <a:pt x="1520520" y="1031081"/>
                  </a:lnTo>
                  <a:lnTo>
                    <a:pt x="1517741" y="1037431"/>
                  </a:lnTo>
                  <a:lnTo>
                    <a:pt x="1514961" y="1044178"/>
                  </a:lnTo>
                  <a:lnTo>
                    <a:pt x="1512976" y="1052513"/>
                  </a:lnTo>
                  <a:lnTo>
                    <a:pt x="1510991" y="1061244"/>
                  </a:lnTo>
                  <a:lnTo>
                    <a:pt x="1510197" y="1070769"/>
                  </a:lnTo>
                  <a:lnTo>
                    <a:pt x="1561415" y="1078309"/>
                  </a:lnTo>
                  <a:lnTo>
                    <a:pt x="1576900" y="1111250"/>
                  </a:lnTo>
                  <a:lnTo>
                    <a:pt x="1585635" y="1129903"/>
                  </a:lnTo>
                  <a:lnTo>
                    <a:pt x="1596355" y="1149350"/>
                  </a:lnTo>
                  <a:lnTo>
                    <a:pt x="1601517" y="1158478"/>
                  </a:lnTo>
                  <a:lnTo>
                    <a:pt x="1606679" y="1168003"/>
                  </a:lnTo>
                  <a:lnTo>
                    <a:pt x="1612237" y="1176734"/>
                  </a:lnTo>
                  <a:lnTo>
                    <a:pt x="1617796" y="1184672"/>
                  </a:lnTo>
                  <a:lnTo>
                    <a:pt x="1624149" y="1192609"/>
                  </a:lnTo>
                  <a:lnTo>
                    <a:pt x="1629707" y="1198959"/>
                  </a:lnTo>
                  <a:lnTo>
                    <a:pt x="1635663" y="1204516"/>
                  </a:lnTo>
                  <a:lnTo>
                    <a:pt x="1641619" y="1209278"/>
                  </a:lnTo>
                  <a:lnTo>
                    <a:pt x="1721821" y="1231106"/>
                  </a:lnTo>
                  <a:lnTo>
                    <a:pt x="1793687" y="1261269"/>
                  </a:lnTo>
                  <a:lnTo>
                    <a:pt x="1867537" y="1292622"/>
                  </a:lnTo>
                  <a:lnTo>
                    <a:pt x="1941387" y="1324372"/>
                  </a:lnTo>
                  <a:lnTo>
                    <a:pt x="2013649" y="1354931"/>
                  </a:lnTo>
                  <a:lnTo>
                    <a:pt x="2029531" y="1361678"/>
                  </a:lnTo>
                  <a:lnTo>
                    <a:pt x="2046207" y="1367631"/>
                  </a:lnTo>
                  <a:lnTo>
                    <a:pt x="2079161" y="1379141"/>
                  </a:lnTo>
                  <a:lnTo>
                    <a:pt x="2095440" y="1385094"/>
                  </a:lnTo>
                  <a:lnTo>
                    <a:pt x="2112116" y="1391444"/>
                  </a:lnTo>
                  <a:lnTo>
                    <a:pt x="2127998" y="1397397"/>
                  </a:lnTo>
                  <a:lnTo>
                    <a:pt x="2143085" y="1404144"/>
                  </a:lnTo>
                  <a:lnTo>
                    <a:pt x="2150232" y="1407716"/>
                  </a:lnTo>
                  <a:lnTo>
                    <a:pt x="2157776" y="1411684"/>
                  </a:lnTo>
                  <a:lnTo>
                    <a:pt x="2164923" y="1416050"/>
                  </a:lnTo>
                  <a:lnTo>
                    <a:pt x="2171673" y="1420019"/>
                  </a:lnTo>
                  <a:lnTo>
                    <a:pt x="2178423" y="1424384"/>
                  </a:lnTo>
                  <a:lnTo>
                    <a:pt x="2184775" y="1429147"/>
                  </a:lnTo>
                  <a:lnTo>
                    <a:pt x="2191128" y="1433909"/>
                  </a:lnTo>
                  <a:lnTo>
                    <a:pt x="2196687" y="1439069"/>
                  </a:lnTo>
                  <a:lnTo>
                    <a:pt x="2202245" y="1445022"/>
                  </a:lnTo>
                  <a:lnTo>
                    <a:pt x="2207804" y="1450578"/>
                  </a:lnTo>
                  <a:lnTo>
                    <a:pt x="2212965" y="1456928"/>
                  </a:lnTo>
                  <a:lnTo>
                    <a:pt x="2217333" y="1463278"/>
                  </a:lnTo>
                  <a:lnTo>
                    <a:pt x="2221700" y="1470422"/>
                  </a:lnTo>
                  <a:lnTo>
                    <a:pt x="2225274" y="1477566"/>
                  </a:lnTo>
                  <a:lnTo>
                    <a:pt x="2228847" y="1485503"/>
                  </a:lnTo>
                  <a:lnTo>
                    <a:pt x="2232023" y="1493441"/>
                  </a:lnTo>
                  <a:lnTo>
                    <a:pt x="2232023" y="1519634"/>
                  </a:lnTo>
                  <a:lnTo>
                    <a:pt x="2232817" y="1552178"/>
                  </a:lnTo>
                  <a:lnTo>
                    <a:pt x="2234406" y="1628378"/>
                  </a:lnTo>
                  <a:lnTo>
                    <a:pt x="2235597" y="1668859"/>
                  </a:lnTo>
                  <a:lnTo>
                    <a:pt x="2236391" y="1708150"/>
                  </a:lnTo>
                  <a:lnTo>
                    <a:pt x="2236788" y="1745059"/>
                  </a:lnTo>
                  <a:lnTo>
                    <a:pt x="2236391" y="1778000"/>
                  </a:lnTo>
                  <a:lnTo>
                    <a:pt x="374650" y="1778000"/>
                  </a:lnTo>
                  <a:lnTo>
                    <a:pt x="374650" y="1745059"/>
                  </a:lnTo>
                  <a:lnTo>
                    <a:pt x="374650" y="1708150"/>
                  </a:lnTo>
                  <a:lnTo>
                    <a:pt x="375444" y="1668859"/>
                  </a:lnTo>
                  <a:lnTo>
                    <a:pt x="376238" y="1628378"/>
                  </a:lnTo>
                  <a:lnTo>
                    <a:pt x="377826" y="1552178"/>
                  </a:lnTo>
                  <a:lnTo>
                    <a:pt x="378620" y="1519634"/>
                  </a:lnTo>
                  <a:lnTo>
                    <a:pt x="379017" y="1493441"/>
                  </a:lnTo>
                  <a:lnTo>
                    <a:pt x="381797" y="1485503"/>
                  </a:lnTo>
                  <a:lnTo>
                    <a:pt x="385370" y="1477566"/>
                  </a:lnTo>
                  <a:lnTo>
                    <a:pt x="389341" y="1470422"/>
                  </a:lnTo>
                  <a:lnTo>
                    <a:pt x="393311" y="1463278"/>
                  </a:lnTo>
                  <a:lnTo>
                    <a:pt x="398076" y="1456928"/>
                  </a:lnTo>
                  <a:lnTo>
                    <a:pt x="403237" y="1450578"/>
                  </a:lnTo>
                  <a:lnTo>
                    <a:pt x="408399" y="1445022"/>
                  </a:lnTo>
                  <a:lnTo>
                    <a:pt x="413957" y="1439069"/>
                  </a:lnTo>
                  <a:lnTo>
                    <a:pt x="419516" y="1433909"/>
                  </a:lnTo>
                  <a:lnTo>
                    <a:pt x="425869" y="1429147"/>
                  </a:lnTo>
                  <a:lnTo>
                    <a:pt x="432618" y="1424384"/>
                  </a:lnTo>
                  <a:lnTo>
                    <a:pt x="438971" y="1420019"/>
                  </a:lnTo>
                  <a:lnTo>
                    <a:pt x="445721" y="1416050"/>
                  </a:lnTo>
                  <a:lnTo>
                    <a:pt x="452868" y="1411684"/>
                  </a:lnTo>
                  <a:lnTo>
                    <a:pt x="460412" y="1407716"/>
                  </a:lnTo>
                  <a:lnTo>
                    <a:pt x="467558" y="1404144"/>
                  </a:lnTo>
                  <a:lnTo>
                    <a:pt x="482646" y="1397397"/>
                  </a:lnTo>
                  <a:lnTo>
                    <a:pt x="498925" y="1391444"/>
                  </a:lnTo>
                  <a:lnTo>
                    <a:pt x="515204" y="1385094"/>
                  </a:lnTo>
                  <a:lnTo>
                    <a:pt x="531483" y="1379141"/>
                  </a:lnTo>
                  <a:lnTo>
                    <a:pt x="564437" y="1367631"/>
                  </a:lnTo>
                  <a:lnTo>
                    <a:pt x="581113" y="1361678"/>
                  </a:lnTo>
                  <a:lnTo>
                    <a:pt x="597392" y="1354931"/>
                  </a:lnTo>
                  <a:lnTo>
                    <a:pt x="669257" y="1324372"/>
                  </a:lnTo>
                  <a:lnTo>
                    <a:pt x="743504" y="1292622"/>
                  </a:lnTo>
                  <a:lnTo>
                    <a:pt x="817354" y="1261269"/>
                  </a:lnTo>
                  <a:lnTo>
                    <a:pt x="888822" y="1231106"/>
                  </a:lnTo>
                  <a:lnTo>
                    <a:pt x="969025" y="1209278"/>
                  </a:lnTo>
                  <a:lnTo>
                    <a:pt x="974981" y="1204516"/>
                  </a:lnTo>
                  <a:lnTo>
                    <a:pt x="980937" y="1198959"/>
                  </a:lnTo>
                  <a:lnTo>
                    <a:pt x="986892" y="1192609"/>
                  </a:lnTo>
                  <a:lnTo>
                    <a:pt x="992848" y="1184672"/>
                  </a:lnTo>
                  <a:lnTo>
                    <a:pt x="998407" y="1176734"/>
                  </a:lnTo>
                  <a:lnTo>
                    <a:pt x="1003965" y="1168003"/>
                  </a:lnTo>
                  <a:lnTo>
                    <a:pt x="1009524" y="1158478"/>
                  </a:lnTo>
                  <a:lnTo>
                    <a:pt x="1015083" y="1149350"/>
                  </a:lnTo>
                  <a:lnTo>
                    <a:pt x="1025009" y="1129903"/>
                  </a:lnTo>
                  <a:lnTo>
                    <a:pt x="1034141" y="1111250"/>
                  </a:lnTo>
                  <a:lnTo>
                    <a:pt x="1049228" y="1078309"/>
                  </a:lnTo>
                  <a:lnTo>
                    <a:pt x="1087345" y="1068784"/>
                  </a:lnTo>
                  <a:lnTo>
                    <a:pt x="1085359" y="1060450"/>
                  </a:lnTo>
                  <a:lnTo>
                    <a:pt x="1082977" y="1053306"/>
                  </a:lnTo>
                  <a:lnTo>
                    <a:pt x="1080595" y="1046163"/>
                  </a:lnTo>
                  <a:lnTo>
                    <a:pt x="1077419" y="1040209"/>
                  </a:lnTo>
                  <a:lnTo>
                    <a:pt x="1074242" y="1034653"/>
                  </a:lnTo>
                  <a:lnTo>
                    <a:pt x="1071066" y="1029891"/>
                  </a:lnTo>
                  <a:lnTo>
                    <a:pt x="1067492" y="1025525"/>
                  </a:lnTo>
                  <a:lnTo>
                    <a:pt x="1063125" y="1020763"/>
                  </a:lnTo>
                  <a:lnTo>
                    <a:pt x="1055978" y="1012825"/>
                  </a:lnTo>
                  <a:lnTo>
                    <a:pt x="1048434" y="1004491"/>
                  </a:lnTo>
                  <a:lnTo>
                    <a:pt x="1045258" y="1000125"/>
                  </a:lnTo>
                  <a:lnTo>
                    <a:pt x="1042082" y="995363"/>
                  </a:lnTo>
                  <a:lnTo>
                    <a:pt x="1038905" y="989409"/>
                  </a:lnTo>
                  <a:lnTo>
                    <a:pt x="1036523" y="983456"/>
                  </a:lnTo>
                  <a:lnTo>
                    <a:pt x="1022229" y="830659"/>
                  </a:lnTo>
                  <a:lnTo>
                    <a:pt x="1021832" y="831056"/>
                  </a:lnTo>
                  <a:lnTo>
                    <a:pt x="1020641" y="831056"/>
                  </a:lnTo>
                  <a:lnTo>
                    <a:pt x="1016671" y="830659"/>
                  </a:lnTo>
                  <a:lnTo>
                    <a:pt x="1010715" y="829469"/>
                  </a:lnTo>
                  <a:lnTo>
                    <a:pt x="1003965" y="828278"/>
                  </a:lnTo>
                  <a:lnTo>
                    <a:pt x="990863" y="824309"/>
                  </a:lnTo>
                  <a:lnTo>
                    <a:pt x="985701" y="822325"/>
                  </a:lnTo>
                  <a:lnTo>
                    <a:pt x="982525" y="821134"/>
                  </a:lnTo>
                  <a:lnTo>
                    <a:pt x="978157" y="817959"/>
                  </a:lnTo>
                  <a:lnTo>
                    <a:pt x="973790" y="814388"/>
                  </a:lnTo>
                  <a:lnTo>
                    <a:pt x="969819" y="810419"/>
                  </a:lnTo>
                  <a:lnTo>
                    <a:pt x="966246" y="805656"/>
                  </a:lnTo>
                  <a:lnTo>
                    <a:pt x="962673" y="800497"/>
                  </a:lnTo>
                  <a:lnTo>
                    <a:pt x="959496" y="794941"/>
                  </a:lnTo>
                  <a:lnTo>
                    <a:pt x="956717" y="788988"/>
                  </a:lnTo>
                  <a:lnTo>
                    <a:pt x="953541" y="783034"/>
                  </a:lnTo>
                  <a:lnTo>
                    <a:pt x="951158" y="776684"/>
                  </a:lnTo>
                  <a:lnTo>
                    <a:pt x="948776" y="769541"/>
                  </a:lnTo>
                  <a:lnTo>
                    <a:pt x="944409" y="755253"/>
                  </a:lnTo>
                  <a:lnTo>
                    <a:pt x="941232" y="740172"/>
                  </a:lnTo>
                  <a:lnTo>
                    <a:pt x="938056" y="724694"/>
                  </a:lnTo>
                  <a:lnTo>
                    <a:pt x="935674" y="708819"/>
                  </a:lnTo>
                  <a:lnTo>
                    <a:pt x="934085" y="693341"/>
                  </a:lnTo>
                  <a:lnTo>
                    <a:pt x="932497" y="677466"/>
                  </a:lnTo>
                  <a:lnTo>
                    <a:pt x="931306" y="662781"/>
                  </a:lnTo>
                  <a:lnTo>
                    <a:pt x="929321" y="635000"/>
                  </a:lnTo>
                  <a:lnTo>
                    <a:pt x="926939" y="611981"/>
                  </a:lnTo>
                  <a:lnTo>
                    <a:pt x="926939" y="607616"/>
                  </a:lnTo>
                  <a:lnTo>
                    <a:pt x="927733" y="603250"/>
                  </a:lnTo>
                  <a:lnTo>
                    <a:pt x="929321" y="598884"/>
                  </a:lnTo>
                  <a:lnTo>
                    <a:pt x="931306" y="594519"/>
                  </a:lnTo>
                  <a:lnTo>
                    <a:pt x="935674" y="585391"/>
                  </a:lnTo>
                  <a:lnTo>
                    <a:pt x="940835" y="575866"/>
                  </a:lnTo>
                  <a:lnTo>
                    <a:pt x="943217" y="570706"/>
                  </a:lnTo>
                  <a:lnTo>
                    <a:pt x="945600" y="565150"/>
                  </a:lnTo>
                  <a:lnTo>
                    <a:pt x="947585" y="559594"/>
                  </a:lnTo>
                  <a:lnTo>
                    <a:pt x="949173" y="553641"/>
                  </a:lnTo>
                  <a:lnTo>
                    <a:pt x="950364" y="547291"/>
                  </a:lnTo>
                  <a:lnTo>
                    <a:pt x="950761" y="539750"/>
                  </a:lnTo>
                  <a:lnTo>
                    <a:pt x="950364" y="532606"/>
                  </a:lnTo>
                  <a:lnTo>
                    <a:pt x="949173" y="524669"/>
                  </a:lnTo>
                  <a:lnTo>
                    <a:pt x="944409" y="500856"/>
                  </a:lnTo>
                  <a:lnTo>
                    <a:pt x="940438" y="477441"/>
                  </a:lnTo>
                  <a:lnTo>
                    <a:pt x="937262" y="454422"/>
                  </a:lnTo>
                  <a:lnTo>
                    <a:pt x="934880" y="432197"/>
                  </a:lnTo>
                  <a:lnTo>
                    <a:pt x="933291" y="410766"/>
                  </a:lnTo>
                  <a:lnTo>
                    <a:pt x="932100" y="389334"/>
                  </a:lnTo>
                  <a:lnTo>
                    <a:pt x="931703" y="368300"/>
                  </a:lnTo>
                  <a:lnTo>
                    <a:pt x="932100" y="348059"/>
                  </a:lnTo>
                  <a:lnTo>
                    <a:pt x="932894" y="328613"/>
                  </a:lnTo>
                  <a:lnTo>
                    <a:pt x="934483" y="309563"/>
                  </a:lnTo>
                  <a:lnTo>
                    <a:pt x="936468" y="290909"/>
                  </a:lnTo>
                  <a:lnTo>
                    <a:pt x="939247" y="273447"/>
                  </a:lnTo>
                  <a:lnTo>
                    <a:pt x="942423" y="255984"/>
                  </a:lnTo>
                  <a:lnTo>
                    <a:pt x="946394" y="239713"/>
                  </a:lnTo>
                  <a:lnTo>
                    <a:pt x="950761" y="223441"/>
                  </a:lnTo>
                  <a:lnTo>
                    <a:pt x="956320" y="207566"/>
                  </a:lnTo>
                  <a:lnTo>
                    <a:pt x="961482" y="193278"/>
                  </a:lnTo>
                  <a:lnTo>
                    <a:pt x="967437" y="178991"/>
                  </a:lnTo>
                  <a:lnTo>
                    <a:pt x="973790" y="165497"/>
                  </a:lnTo>
                  <a:lnTo>
                    <a:pt x="980937" y="152400"/>
                  </a:lnTo>
                  <a:lnTo>
                    <a:pt x="988481" y="140494"/>
                  </a:lnTo>
                  <a:lnTo>
                    <a:pt x="996421" y="129381"/>
                  </a:lnTo>
                  <a:lnTo>
                    <a:pt x="1004362" y="118269"/>
                  </a:lnTo>
                  <a:lnTo>
                    <a:pt x="1013494" y="108347"/>
                  </a:lnTo>
                  <a:lnTo>
                    <a:pt x="1022229" y="99219"/>
                  </a:lnTo>
                  <a:lnTo>
                    <a:pt x="1031758" y="90091"/>
                  </a:lnTo>
                  <a:lnTo>
                    <a:pt x="1041685" y="82550"/>
                  </a:lnTo>
                  <a:lnTo>
                    <a:pt x="1051611" y="75406"/>
                  </a:lnTo>
                  <a:lnTo>
                    <a:pt x="1061934" y="68659"/>
                  </a:lnTo>
                  <a:lnTo>
                    <a:pt x="1073051" y="63103"/>
                  </a:lnTo>
                  <a:lnTo>
                    <a:pt x="1084168" y="58341"/>
                  </a:lnTo>
                  <a:lnTo>
                    <a:pt x="1095683" y="53975"/>
                  </a:lnTo>
                  <a:lnTo>
                    <a:pt x="1112358" y="47228"/>
                  </a:lnTo>
                  <a:lnTo>
                    <a:pt x="1131019" y="40084"/>
                  </a:lnTo>
                  <a:lnTo>
                    <a:pt x="1150872" y="32544"/>
                  </a:lnTo>
                  <a:lnTo>
                    <a:pt x="1171915" y="25400"/>
                  </a:lnTo>
                  <a:lnTo>
                    <a:pt x="1194547" y="18653"/>
                  </a:lnTo>
                  <a:lnTo>
                    <a:pt x="1206458" y="15875"/>
                  </a:lnTo>
                  <a:lnTo>
                    <a:pt x="1218369" y="12303"/>
                  </a:lnTo>
                  <a:lnTo>
                    <a:pt x="1230281" y="9525"/>
                  </a:lnTo>
                  <a:lnTo>
                    <a:pt x="1242986" y="7144"/>
                  </a:lnTo>
                  <a:lnTo>
                    <a:pt x="1255294" y="5159"/>
                  </a:lnTo>
                  <a:lnTo>
                    <a:pt x="1268397" y="3175"/>
                  </a:lnTo>
                  <a:lnTo>
                    <a:pt x="1281102" y="1588"/>
                  </a:lnTo>
                  <a:lnTo>
                    <a:pt x="1294602" y="794"/>
                  </a:lnTo>
                  <a:lnTo>
                    <a:pt x="1307704" y="0"/>
                  </a:lnTo>
                  <a:close/>
                </a:path>
              </a:pathLst>
            </a:custGeom>
            <a:solidFill>
              <a:srgbClr val="865B3E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59692" y="4767535"/>
            <a:ext cx="2512193" cy="929290"/>
            <a:chOff x="1790949" y="3844595"/>
            <a:chExt cx="2512193" cy="929290"/>
          </a:xfrm>
        </p:grpSpPr>
        <p:sp>
          <p:nvSpPr>
            <p:cNvPr id="45" name="MH_Other_6"/>
            <p:cNvSpPr/>
            <p:nvPr>
              <p:custDataLst>
                <p:tags r:id="rId5"/>
              </p:custDataLst>
            </p:nvPr>
          </p:nvSpPr>
          <p:spPr>
            <a:xfrm>
              <a:off x="1790949" y="4721498"/>
              <a:ext cx="2512193" cy="52387"/>
            </a:xfrm>
            <a:prstGeom prst="rect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7C233E"/>
                </a:solidFill>
                <a:ea typeface="PMingLiU" panose="02020500000000000000" pitchFamily="18" charset="-12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00118" y="3844595"/>
              <a:ext cx="648072" cy="9030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89952" y="3350771"/>
            <a:ext cx="2512193" cy="746233"/>
            <a:chOff x="1808412" y="2186287"/>
            <a:chExt cx="2512193" cy="746233"/>
          </a:xfrm>
        </p:grpSpPr>
        <p:sp>
          <p:nvSpPr>
            <p:cNvPr id="38" name="MH_Other_5"/>
            <p:cNvSpPr/>
            <p:nvPr>
              <p:custDataLst>
                <p:tags r:id="rId4"/>
              </p:custDataLst>
            </p:nvPr>
          </p:nvSpPr>
          <p:spPr>
            <a:xfrm>
              <a:off x="1808412" y="2873783"/>
              <a:ext cx="2512193" cy="58737"/>
            </a:xfrm>
            <a:prstGeom prst="rect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7C233E"/>
                </a:solidFill>
                <a:ea typeface="PMingLiU" panose="02020500000000000000" pitchFamily="18" charset="-12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89580" y="2186287"/>
              <a:ext cx="913800" cy="71686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683152" y="3368286"/>
            <a:ext cx="2504256" cy="685713"/>
            <a:chOff x="7683152" y="2166503"/>
            <a:chExt cx="2504256" cy="685713"/>
          </a:xfrm>
        </p:grpSpPr>
        <p:sp>
          <p:nvSpPr>
            <p:cNvPr id="51" name="MH_Other_8"/>
            <p:cNvSpPr/>
            <p:nvPr>
              <p:custDataLst>
                <p:tags r:id="rId3"/>
              </p:custDataLst>
            </p:nvPr>
          </p:nvSpPr>
          <p:spPr>
            <a:xfrm>
              <a:off x="7683152" y="2806497"/>
              <a:ext cx="2504256" cy="45719"/>
            </a:xfrm>
            <a:prstGeom prst="rect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00B050"/>
                </a:solidFill>
                <a:ea typeface="PMingLiU" panose="02020500000000000000" pitchFamily="18" charset="-12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58155" flipH="1">
              <a:off x="7997769" y="2166503"/>
              <a:ext cx="1052429" cy="64118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616255" y="4959822"/>
            <a:ext cx="2512193" cy="761301"/>
            <a:chOff x="7616255" y="4006234"/>
            <a:chExt cx="2512193" cy="761301"/>
          </a:xfrm>
        </p:grpSpPr>
        <p:sp>
          <p:nvSpPr>
            <p:cNvPr id="48" name="MH_Other_7"/>
            <p:cNvSpPr/>
            <p:nvPr>
              <p:custDataLst>
                <p:tags r:id="rId2"/>
              </p:custDataLst>
            </p:nvPr>
          </p:nvSpPr>
          <p:spPr>
            <a:xfrm>
              <a:off x="7616255" y="4710384"/>
              <a:ext cx="2512193" cy="57151"/>
            </a:xfrm>
            <a:prstGeom prst="rect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7C233E"/>
                </a:solidFill>
                <a:ea typeface="PMingLiU" panose="02020500000000000000" pitchFamily="18" charset="-12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00244" y="4006234"/>
              <a:ext cx="1085182" cy="6950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010844" y="202680"/>
            <a:ext cx="399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0714" y="703468"/>
            <a:ext cx="112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379" y="552551"/>
            <a:ext cx="742335" cy="889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9952" y="2664823"/>
            <a:ext cx="26674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3769" y="4239447"/>
            <a:ext cx="2664183" cy="768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7373799" y="2623063"/>
            <a:ext cx="26674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19906" y="4287983"/>
            <a:ext cx="26674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7514" y="1425834"/>
            <a:ext cx="298874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endCxn id="18" idx="2"/>
          </p:cNvCxnSpPr>
          <p:nvPr/>
        </p:nvCxnSpPr>
        <p:spPr>
          <a:xfrm flipV="1">
            <a:off x="6107277" y="2441497"/>
            <a:ext cx="14608" cy="130913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36" grpId="0" animBg="1"/>
      <p:bldP spid="41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87B8BD1-563B-411F-B956-C7F43172D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5" y="1762942"/>
            <a:ext cx="3605349" cy="4820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460" y="298137"/>
            <a:ext cx="7344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NGUỒN NĂNG LƯỢNG TÁI 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4034117" y="882911"/>
            <a:ext cx="6010835" cy="3070523"/>
          </a:xfrm>
          <a:prstGeom prst="wedgeRectCallout">
            <a:avLst>
              <a:gd name="adj1" fmla="val -72856"/>
              <a:gd name="adj2" fmla="val 560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850" y="1906634"/>
            <a:ext cx="3605349" cy="482073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041838" y="644541"/>
            <a:ext cx="6494162" cy="2827311"/>
          </a:xfrm>
          <a:prstGeom prst="wedgeRoundRectCallout">
            <a:avLst>
              <a:gd name="adj1" fmla="val 66651"/>
              <a:gd name="adj2" fmla="val 4900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Chi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73676" y="314788"/>
            <a:ext cx="443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940" y="-61878"/>
            <a:ext cx="5809496" cy="5760000"/>
            <a:chOff x="3048940" y="-61878"/>
            <a:chExt cx="5809496" cy="5760000"/>
          </a:xfrm>
        </p:grpSpPr>
        <p:grpSp>
          <p:nvGrpSpPr>
            <p:cNvPr id="8" name="Group 7"/>
            <p:cNvGrpSpPr/>
            <p:nvPr/>
          </p:nvGrpSpPr>
          <p:grpSpPr>
            <a:xfrm>
              <a:off x="3048940" y="-61878"/>
              <a:ext cx="5809496" cy="5760000"/>
              <a:chOff x="3297693" y="-487254"/>
              <a:chExt cx="5809496" cy="5760000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3378732E-4E49-4ADA-9A59-34FF8418106A}"/>
                  </a:ext>
                </a:extLst>
              </p:cNvPr>
              <p:cNvGrpSpPr/>
              <p:nvPr/>
            </p:nvGrpSpPr>
            <p:grpSpPr>
              <a:xfrm>
                <a:off x="3297693" y="-487254"/>
                <a:ext cx="5809496" cy="5760000"/>
                <a:chOff x="3084810" y="-335112"/>
                <a:chExt cx="5809496" cy="5760000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FDD56F46-78C0-48A0-80AE-43E1B08C2906}"/>
                    </a:ext>
                  </a:extLst>
                </p:cNvPr>
                <p:cNvGrpSpPr/>
                <p:nvPr/>
              </p:nvGrpSpPr>
              <p:grpSpPr>
                <a:xfrm>
                  <a:off x="3297693" y="-335112"/>
                  <a:ext cx="5596613" cy="5760000"/>
                  <a:chOff x="3297693" y="-335112"/>
                  <a:chExt cx="5596613" cy="5760000"/>
                </a:xfrm>
              </p:grpSpPr>
              <p:cxnSp>
                <p:nvCxnSpPr>
                  <p:cNvPr id="16" name="直接连接符 15">
                    <a:extLst>
                      <a:ext uri="{FF2B5EF4-FFF2-40B4-BE49-F238E27FC236}">
                        <a16:creationId xmlns:a16="http://schemas.microsoft.com/office/drawing/2014/main" id="{9E63ACBC-0502-4C24-A228-135B9D7FD2C8}"/>
                      </a:ext>
                    </a:extLst>
                  </p:cNvPr>
                  <p:cNvCxnSpPr/>
                  <p:nvPr/>
                </p:nvCxnSpPr>
                <p:spPr>
                  <a:xfrm>
                    <a:off x="6154058" y="-335112"/>
                    <a:ext cx="0" cy="5760000"/>
                  </a:xfrm>
                  <a:prstGeom prst="line">
                    <a:avLst/>
                  </a:prstGeom>
                  <a:ln w="76200" cap="rnd">
                    <a:solidFill>
                      <a:srgbClr val="F7E3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2785C2FF-6646-4D8E-A4D4-4477539FA4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48492"/>
                  <a:stretch/>
                </p:blipFill>
                <p:spPr>
                  <a:xfrm>
                    <a:off x="3297693" y="2256270"/>
                    <a:ext cx="5596613" cy="288585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E3262840-AD48-47F6-A0A1-446DB5425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243" b="95561" l="226" r="99266">
                              <a14:foregroundMark x1="16431" y1="13785" x2="20327" y2="37150"/>
                              <a14:foregroundMark x1="39921" y1="33178" x2="43422" y2="49065"/>
                              <a14:foregroundMark x1="55901" y1="12617" x2="55901" y2="27336"/>
                              <a14:foregroundMark x1="85545" y1="32710" x2="90683" y2="77804"/>
                              <a14:foregroundMark x1="93958" y1="35514" x2="97233" y2="58178"/>
                              <a14:foregroundMark x1="74534" y1="26636" x2="79616" y2="28271"/>
                              <a14:foregroundMark x1="76228" y1="80374" x2="79390" y2="63551"/>
                              <a14:foregroundMark x1="90006" y1="92523" x2="82778" y2="45794"/>
                              <a14:foregroundMark x1="93958" y1="84813" x2="89723" y2="80374"/>
                              <a14:foregroundMark x1="95652" y1="27336" x2="282" y2="15888"/>
                              <a14:foregroundMark x1="14568" y1="7710" x2="21287" y2="10514"/>
                              <a14:foregroundMark x1="46979" y1="10514" x2="48278" y2="17523"/>
                              <a14:foregroundMark x1="45398" y1="13084" x2="53473" y2="3505"/>
                              <a14:foregroundMark x1="53473" y1="3505" x2="62055" y2="14720"/>
                              <a14:foregroundMark x1="62055" y1="14720" x2="44156" y2="29907"/>
                              <a14:foregroundMark x1="44156" y1="29907" x2="45680" y2="7243"/>
                              <a14:foregroundMark x1="99209" y1="50000" x2="565" y2="68692"/>
                              <a14:foregroundMark x1="565" y1="68692" x2="734" y2="27336"/>
                              <a14:foregroundMark x1="734" y1="27336" x2="9034" y2="5140"/>
                              <a14:foregroundMark x1="9034" y1="5140" x2="28176" y2="234"/>
                              <a14:foregroundMark x1="28176" y1="234" x2="99774" y2="1168"/>
                              <a14:foregroundMark x1="99774" y1="1168" x2="99322" y2="48131"/>
                              <a14:foregroundMark x1="99322" y1="48131" x2="90175" y2="56776"/>
                              <a14:foregroundMark x1="90175" y1="56776" x2="86957" y2="50701"/>
                              <a14:foregroundMark x1="30322" y1="26168" x2="29136" y2="37150"/>
                              <a14:foregroundMark x1="2146" y1="13785" x2="3670" y2="47196"/>
                              <a14:foregroundMark x1="3670" y1="47196" x2="10446" y2="71028"/>
                              <a14:foregroundMark x1="10446" y1="71028" x2="12366" y2="73364"/>
                              <a14:foregroundMark x1="10277" y1="52804" x2="10277" y2="45794"/>
                              <a14:foregroundMark x1="31508" y1="27336" x2="39582" y2="13084"/>
                              <a14:foregroundMark x1="39582" y1="13084" x2="43704" y2="13084"/>
                              <a14:foregroundMark x1="51158" y1="26168" x2="42801" y2="28037"/>
                              <a14:foregroundMark x1="42801" y1="28037" x2="27612" y2="62617"/>
                              <a14:foregroundMark x1="27612" y1="62617" x2="33879" y2="85981"/>
                              <a14:foregroundMark x1="33879" y1="85981" x2="42518" y2="86449"/>
                              <a14:foregroundMark x1="42518" y1="86449" x2="67024" y2="84346"/>
                              <a14:foregroundMark x1="67024" y1="84346" x2="79503" y2="84346"/>
                              <a14:foregroundMark x1="79503" y1="84346" x2="97233" y2="81075"/>
                              <a14:foregroundMark x1="97233" y1="81075" x2="95088" y2="43458"/>
                              <a14:foregroundMark x1="95088" y1="43458" x2="85432" y2="37150"/>
                              <a14:foregroundMark x1="64427" y1="26636" x2="58667" y2="53972"/>
                              <a14:foregroundMark x1="58667" y1="53972" x2="58667" y2="54907"/>
                              <a14:foregroundMark x1="94579" y1="84813" x2="91417" y2="95561"/>
                              <a14:foregroundMark x1="51553" y1="37150" x2="53924" y2="45093"/>
                              <a14:foregroundMark x1="56973" y1="42991" x2="59063" y2="49065"/>
                              <a14:foregroundMark x1="48278" y1="59346" x2="51835" y2="45794"/>
                              <a14:foregroundMark x1="47883" y1="32243" x2="46979" y2="56075"/>
                              <a14:foregroundMark x1="50367" y1="47430" x2="48842" y2="54907"/>
                              <a14:foregroundMark x1="18102" y1="77255" x2="19198" y2="71262"/>
                              <a14:foregroundMark x1="12366" y1="81542" x2="12971" y2="82201"/>
                              <a14:foregroundMark x1="16750" y1="77255" x2="14003" y2="67991"/>
                              <a14:foregroundMark x1="14003" y1="67991" x2="11971" y2="80374"/>
                              <a14:foregroundMark x1="9091" y1="22430" x2="10107" y2="46262"/>
                              <a14:foregroundMark x1="1863" y1="13084" x2="791" y2="22430"/>
                              <a14:foregroundMark x1="8413" y1="24065" x2="10898" y2="51168"/>
                              <a14:foregroundMark x1="8809" y1="21262" x2="9317" y2="45794"/>
                              <a14:foregroundMark x1="29305" y1="76168" x2="28684" y2="87850"/>
                              <a14:foregroundMark x1="22078" y1="78037" x2="23433" y2="85280"/>
                              <a14:foregroundMark x1="83286" y1="86449" x2="85601" y2="88785"/>
                              <a14:foregroundMark x1="94918" y1="87850" x2="93902" y2="92056"/>
                              <a14:foregroundMark x1="59458" y1="86916" x2="59797" y2="93224"/>
                              <a14:foregroundMark x1="14899" y1="78987" x2="18402" y2="79487"/>
                              <a14:foregroundMark x1="13156" y1="78738" x2="14106" y2="78874"/>
                              <a14:foregroundMark x1="19819" y1="73832" x2="19029" y2="77570"/>
                              <a14:foregroundMark x1="18690" y1="80140" x2="19819" y2="80140"/>
                              <a14:foregroundMark x1="21005" y1="77103" x2="19706" y2="74299"/>
                              <a14:backgroundMark x1="12503" y1="86288" x2="20440" y2="96028"/>
                              <a14:backgroundMark x1="12253" y1="85981" x2="12421" y2="86187"/>
                              <a14:backgroundMark x1="20440" y1="96028" x2="20553" y2="99766"/>
                              <a14:backgroundMark x1="15156" y1="86673" x2="19029" y2="89252"/>
                              <a14:backgroundMark x1="12931" y1="82477" x2="14455" y2="82009"/>
                              <a14:backgroundMark x1="17843" y1="82944" x2="18240" y2="83065"/>
                              <a14:backgroundMark x1="19255" y1="87383" x2="19819" y2="92056"/>
                              <a14:backgroundMark x1="19368" y1="85981" x2="13890" y2="8387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84810" y="1126386"/>
                  <a:ext cx="5809496" cy="1403988"/>
                </a:xfrm>
                <a:prstGeom prst="rect">
                  <a:avLst/>
                </a:prstGeom>
              </p:spPr>
            </p:pic>
          </p:grpSp>
          <p:sp>
            <p:nvSpPr>
              <p:cNvPr id="3" name="TextBox 2"/>
              <p:cNvSpPr txBox="1"/>
              <p:nvPr/>
            </p:nvSpPr>
            <p:spPr>
              <a:xfrm>
                <a:off x="3510576" y="2378232"/>
                <a:ext cx="55966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NHÓM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616651" y="3353503"/>
              <a:ext cx="5003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LÀM KĨ SƯ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9171" y="2093968"/>
            <a:ext cx="10398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940" y="3322179"/>
            <a:ext cx="6230435" cy="34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9435" y="427740"/>
            <a:ext cx="347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97693" y="-487254"/>
            <a:ext cx="5809496" cy="5760000"/>
            <a:chOff x="3297693" y="-487254"/>
            <a:chExt cx="5809496" cy="576000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3378732E-4E49-4ADA-9A59-34FF8418106A}"/>
                </a:ext>
              </a:extLst>
            </p:cNvPr>
            <p:cNvGrpSpPr/>
            <p:nvPr/>
          </p:nvGrpSpPr>
          <p:grpSpPr>
            <a:xfrm>
              <a:off x="3297693" y="-487254"/>
              <a:ext cx="5809496" cy="5760000"/>
              <a:chOff x="3084810" y="-335112"/>
              <a:chExt cx="5809496" cy="5760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297693" y="-335112"/>
                <a:ext cx="5596613" cy="5760000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4810" y="1126386"/>
                <a:ext cx="5809496" cy="1403988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3778624" y="2501153"/>
              <a:ext cx="50265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0283" y="2391531"/>
            <a:ext cx="11283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xốp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nộp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72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0026 -0.145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11582" y="-3334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14107" y="998304"/>
            <a:ext cx="2883654" cy="2883654"/>
            <a:chOff x="116838" y="503780"/>
            <a:chExt cx="2883654" cy="28836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38" y="503780"/>
              <a:ext cx="2883654" cy="28836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1669" y="838008"/>
              <a:ext cx="741018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14294" y="815833"/>
            <a:ext cx="4338654" cy="2887177"/>
            <a:chOff x="3798686" y="547779"/>
            <a:chExt cx="4338654" cy="28871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686" y="547779"/>
              <a:ext cx="4338654" cy="288717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50887" y="775919"/>
              <a:ext cx="8299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2</a:t>
              </a:r>
              <a:endParaRPr lang="en-US" sz="24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60405" y="412015"/>
            <a:ext cx="3141344" cy="3155368"/>
            <a:chOff x="8660405" y="412015"/>
            <a:chExt cx="3141344" cy="31553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405" y="412015"/>
              <a:ext cx="3141344" cy="315536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817825" y="2925661"/>
              <a:ext cx="741018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904" y="3841878"/>
            <a:ext cx="3371223" cy="2748427"/>
            <a:chOff x="67813" y="3898532"/>
            <a:chExt cx="3371223" cy="27484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3" y="3898532"/>
              <a:ext cx="3371223" cy="274842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6886" y="3969649"/>
              <a:ext cx="741018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63692" y="3743662"/>
            <a:ext cx="3035684" cy="3035684"/>
            <a:chOff x="8563692" y="3743662"/>
            <a:chExt cx="3035684" cy="30356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692" y="3743662"/>
              <a:ext cx="3035684" cy="303568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662807" y="3841878"/>
              <a:ext cx="741018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27477" y="4107569"/>
            <a:ext cx="3794010" cy="2513800"/>
            <a:chOff x="4127477" y="4107569"/>
            <a:chExt cx="3794010" cy="251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919" y="4107569"/>
              <a:ext cx="3777568" cy="25138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27477" y="4198991"/>
              <a:ext cx="8299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5</a:t>
              </a:r>
            </a:p>
          </p:txBody>
        </p:sp>
      </p:grpSp>
      <p:pic>
        <p:nvPicPr>
          <p:cNvPr id="35" name="Picture 12" descr="Digit 6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1" y="-13583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379594" y="2282789"/>
            <a:ext cx="8869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6000" b="1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10" descr="Digit 18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5" y="357004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090689" y="2326468"/>
            <a:ext cx="7140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MÃ: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 LIỆU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92" y="321700"/>
            <a:ext cx="4165900" cy="223248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87799" y="3492011"/>
            <a:ext cx="4079438" cy="1919218"/>
            <a:chOff x="8660405" y="412015"/>
            <a:chExt cx="3141344" cy="315536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405" y="412015"/>
              <a:ext cx="3141344" cy="315536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0828242" y="2671714"/>
              <a:ext cx="741018" cy="4616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48328" y="199357"/>
            <a:ext cx="4754617" cy="2212780"/>
            <a:chOff x="67813" y="3898532"/>
            <a:chExt cx="3371223" cy="274842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3" y="3898532"/>
              <a:ext cx="3371223" cy="274842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6886" y="3969649"/>
              <a:ext cx="741018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574132" y="3364570"/>
            <a:ext cx="5227617" cy="2329917"/>
            <a:chOff x="4127477" y="4107569"/>
            <a:chExt cx="3241181" cy="214591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921" y="4107569"/>
              <a:ext cx="3224737" cy="214591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127477" y="4198991"/>
              <a:ext cx="8299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5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76053" y="2609458"/>
            <a:ext cx="482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TRONG LÒ ĐỐT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44798" y="2611827"/>
            <a:ext cx="5002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TRONG BẾP GAS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6215" y="5460265"/>
            <a:ext cx="474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TRONG CÁC PHƯƠNG TIỆN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91761" y="5701005"/>
            <a:ext cx="4030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TRONG BẾP ĐUN NẤU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3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8" grpId="0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149BF7A0-D77D-46D8-B1C4-AFCB7BAFF9C0}"/>
              </a:ext>
            </a:extLst>
          </p:cNvPr>
          <p:cNvGrpSpPr/>
          <p:nvPr/>
        </p:nvGrpSpPr>
        <p:grpSpPr>
          <a:xfrm>
            <a:off x="45155" y="3956865"/>
            <a:ext cx="2720627" cy="2604728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254" name="Freeform: Shape 6">
              <a:extLst>
                <a:ext uri="{FF2B5EF4-FFF2-40B4-BE49-F238E27FC236}">
                  <a16:creationId xmlns:a16="http://schemas.microsoft.com/office/drawing/2014/main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Freeform: Shape 7">
              <a:extLst>
                <a:ext uri="{FF2B5EF4-FFF2-40B4-BE49-F238E27FC236}">
                  <a16:creationId xmlns:a16="http://schemas.microsoft.com/office/drawing/2014/main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Freeform: Shape 8">
              <a:extLst>
                <a:ext uri="{FF2B5EF4-FFF2-40B4-BE49-F238E27FC236}">
                  <a16:creationId xmlns:a16="http://schemas.microsoft.com/office/drawing/2014/main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Freeform: Shape 9">
              <a:extLst>
                <a:ext uri="{FF2B5EF4-FFF2-40B4-BE49-F238E27FC236}">
                  <a16:creationId xmlns:a16="http://schemas.microsoft.com/office/drawing/2014/main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Freeform: Shape 10">
              <a:extLst>
                <a:ext uri="{FF2B5EF4-FFF2-40B4-BE49-F238E27FC236}">
                  <a16:creationId xmlns:a16="http://schemas.microsoft.com/office/drawing/2014/main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Freeform: Shape 11">
              <a:extLst>
                <a:ext uri="{FF2B5EF4-FFF2-40B4-BE49-F238E27FC236}">
                  <a16:creationId xmlns:a16="http://schemas.microsoft.com/office/drawing/2014/main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Freeform: Shape 12">
              <a:extLst>
                <a:ext uri="{FF2B5EF4-FFF2-40B4-BE49-F238E27FC236}">
                  <a16:creationId xmlns:a16="http://schemas.microsoft.com/office/drawing/2014/main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Freeform: Shape 13">
              <a:extLst>
                <a:ext uri="{FF2B5EF4-FFF2-40B4-BE49-F238E27FC236}">
                  <a16:creationId xmlns:a16="http://schemas.microsoft.com/office/drawing/2014/main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Freeform: Shape 14">
              <a:extLst>
                <a:ext uri="{FF2B5EF4-FFF2-40B4-BE49-F238E27FC236}">
                  <a16:creationId xmlns:a16="http://schemas.microsoft.com/office/drawing/2014/main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Freeform: Shape 15">
              <a:extLst>
                <a:ext uri="{FF2B5EF4-FFF2-40B4-BE49-F238E27FC236}">
                  <a16:creationId xmlns:a16="http://schemas.microsoft.com/office/drawing/2014/main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Freeform: Shape 16">
              <a:extLst>
                <a:ext uri="{FF2B5EF4-FFF2-40B4-BE49-F238E27FC236}">
                  <a16:creationId xmlns:a16="http://schemas.microsoft.com/office/drawing/2014/main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Freeform: Shape 17">
              <a:extLst>
                <a:ext uri="{FF2B5EF4-FFF2-40B4-BE49-F238E27FC236}">
                  <a16:creationId xmlns:a16="http://schemas.microsoft.com/office/drawing/2014/main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Freeform: Shape 18">
              <a:extLst>
                <a:ext uri="{FF2B5EF4-FFF2-40B4-BE49-F238E27FC236}">
                  <a16:creationId xmlns:a16="http://schemas.microsoft.com/office/drawing/2014/main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Freeform: Shape 19">
              <a:extLst>
                <a:ext uri="{FF2B5EF4-FFF2-40B4-BE49-F238E27FC236}">
                  <a16:creationId xmlns:a16="http://schemas.microsoft.com/office/drawing/2014/main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Freeform: Shape 20">
              <a:extLst>
                <a:ext uri="{FF2B5EF4-FFF2-40B4-BE49-F238E27FC236}">
                  <a16:creationId xmlns:a16="http://schemas.microsoft.com/office/drawing/2014/main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Freeform: Shape 21">
              <a:extLst>
                <a:ext uri="{FF2B5EF4-FFF2-40B4-BE49-F238E27FC236}">
                  <a16:creationId xmlns:a16="http://schemas.microsoft.com/office/drawing/2014/main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Freeform: Shape 22">
              <a:extLst>
                <a:ext uri="{FF2B5EF4-FFF2-40B4-BE49-F238E27FC236}">
                  <a16:creationId xmlns:a16="http://schemas.microsoft.com/office/drawing/2014/main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Freeform: Shape 23">
              <a:extLst>
                <a:ext uri="{FF2B5EF4-FFF2-40B4-BE49-F238E27FC236}">
                  <a16:creationId xmlns:a16="http://schemas.microsoft.com/office/drawing/2014/main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Freeform: Shape 24">
              <a:extLst>
                <a:ext uri="{FF2B5EF4-FFF2-40B4-BE49-F238E27FC236}">
                  <a16:creationId xmlns:a16="http://schemas.microsoft.com/office/drawing/2014/main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Freeform: Shape 25">
              <a:extLst>
                <a:ext uri="{FF2B5EF4-FFF2-40B4-BE49-F238E27FC236}">
                  <a16:creationId xmlns:a16="http://schemas.microsoft.com/office/drawing/2014/main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Freeform: Shape 26">
              <a:extLst>
                <a:ext uri="{FF2B5EF4-FFF2-40B4-BE49-F238E27FC236}">
                  <a16:creationId xmlns:a16="http://schemas.microsoft.com/office/drawing/2014/main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Freeform: Shape 27">
              <a:extLst>
                <a:ext uri="{FF2B5EF4-FFF2-40B4-BE49-F238E27FC236}">
                  <a16:creationId xmlns:a16="http://schemas.microsoft.com/office/drawing/2014/main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Freeform: Shape 28">
              <a:extLst>
                <a:ext uri="{FF2B5EF4-FFF2-40B4-BE49-F238E27FC236}">
                  <a16:creationId xmlns:a16="http://schemas.microsoft.com/office/drawing/2014/main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Freeform: Shape 29">
              <a:extLst>
                <a:ext uri="{FF2B5EF4-FFF2-40B4-BE49-F238E27FC236}">
                  <a16:creationId xmlns:a16="http://schemas.microsoft.com/office/drawing/2014/main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Freeform: Shape 30">
              <a:extLst>
                <a:ext uri="{FF2B5EF4-FFF2-40B4-BE49-F238E27FC236}">
                  <a16:creationId xmlns:a16="http://schemas.microsoft.com/office/drawing/2014/main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Freeform: Shape 31">
              <a:extLst>
                <a:ext uri="{FF2B5EF4-FFF2-40B4-BE49-F238E27FC236}">
                  <a16:creationId xmlns:a16="http://schemas.microsoft.com/office/drawing/2014/main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Freeform: Shape 32">
              <a:extLst>
                <a:ext uri="{FF2B5EF4-FFF2-40B4-BE49-F238E27FC236}">
                  <a16:creationId xmlns:a16="http://schemas.microsoft.com/office/drawing/2014/main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Freeform: Shape 33">
              <a:extLst>
                <a:ext uri="{FF2B5EF4-FFF2-40B4-BE49-F238E27FC236}">
                  <a16:creationId xmlns:a16="http://schemas.microsoft.com/office/drawing/2014/main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Freeform: Shape 34">
              <a:extLst>
                <a:ext uri="{FF2B5EF4-FFF2-40B4-BE49-F238E27FC236}">
                  <a16:creationId xmlns:a16="http://schemas.microsoft.com/office/drawing/2014/main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Freeform: Shape 35">
              <a:extLst>
                <a:ext uri="{FF2B5EF4-FFF2-40B4-BE49-F238E27FC236}">
                  <a16:creationId xmlns:a16="http://schemas.microsoft.com/office/drawing/2014/main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Freeform: Shape 36">
              <a:extLst>
                <a:ext uri="{FF2B5EF4-FFF2-40B4-BE49-F238E27FC236}">
                  <a16:creationId xmlns:a16="http://schemas.microsoft.com/office/drawing/2014/main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Freeform: Shape 37">
              <a:extLst>
                <a:ext uri="{FF2B5EF4-FFF2-40B4-BE49-F238E27FC236}">
                  <a16:creationId xmlns:a16="http://schemas.microsoft.com/office/drawing/2014/main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Freeform: Shape 38">
              <a:extLst>
                <a:ext uri="{FF2B5EF4-FFF2-40B4-BE49-F238E27FC236}">
                  <a16:creationId xmlns:a16="http://schemas.microsoft.com/office/drawing/2014/main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880358" y="3882449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568" y="3000889"/>
            <a:ext cx="10647924" cy="193899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>
                    <a:alpha val="7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66700" dist="50800" dir="5400000" algn="ctr" rotWithShape="0">
                    <a:srgbClr val="000000">
                      <a:alpha val="7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32: NHIÊN LIỆU VÀ NĂNG LƯỢNG TÁI TẠO</a:t>
            </a:r>
            <a:endParaRPr lang="en-US" sz="6000" b="1" dirty="0">
              <a:solidFill>
                <a:srgbClr val="FF0000">
                  <a:alpha val="71000"/>
                </a:srgb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66700" dist="50800" dir="5400000" algn="ctr" rotWithShape="0">
                  <a:srgbClr val="000000">
                    <a:alpha val="7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59399" y="2271954"/>
            <a:ext cx="2470688" cy="2471586"/>
            <a:chOff x="1668260" y="2188723"/>
            <a:chExt cx="2470688" cy="2471586"/>
          </a:xfrm>
        </p:grpSpPr>
        <p:sp>
          <p:nvSpPr>
            <p:cNvPr id="31" name="MH_Other_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1668260" y="2188723"/>
              <a:ext cx="2470688" cy="24715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0" tIns="0" rIns="0" bIns="0" anchor="ctr" anchorCtr="1">
              <a:norm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endParaRPr lang="zh-TW" altLang="en-US" sz="2399" b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Title_1"/>
            <p:cNvSpPr/>
            <p:nvPr>
              <p:custDataLst>
                <p:tags r:id="rId10"/>
              </p:custDataLst>
            </p:nvPr>
          </p:nvSpPr>
          <p:spPr>
            <a:xfrm>
              <a:off x="1943353" y="2442120"/>
              <a:ext cx="1920502" cy="1921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TW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Nội</a:t>
              </a:r>
              <a:r>
                <a:rPr lang="en-US" altLang="zh-TW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dung</a:t>
              </a:r>
              <a:endParaRPr lang="zh-TW" alt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9" name="MH_Other_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604512" y="2039815"/>
            <a:ext cx="2564348" cy="10758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MH_Other_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857061"/>
            <a:ext cx="2520032" cy="4952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MH_Other_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04512" y="3485951"/>
            <a:ext cx="2564347" cy="406161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MH_Other_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604513" y="3557150"/>
            <a:ext cx="2564346" cy="1338408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168860" y="1669534"/>
            <a:ext cx="4166557" cy="647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liệu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8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68860" y="2652198"/>
            <a:ext cx="4166557" cy="647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năng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lượng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tái</a:t>
            </a:r>
            <a:r>
              <a:rPr lang="en-US" altLang="zh-CN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9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68860" y="3634860"/>
            <a:ext cx="4166557" cy="64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1" name="MH_SubTitle_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68860" y="4617522"/>
            <a:ext cx="4166557" cy="6461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9938E9E-93A8-4A3B-90B4-AC4BCAE0415F}"/>
              </a:ext>
            </a:extLst>
          </p:cNvPr>
          <p:cNvSpPr/>
          <p:nvPr/>
        </p:nvSpPr>
        <p:spPr>
          <a:xfrm>
            <a:off x="0" y="10897"/>
            <a:ext cx="12192000" cy="715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32: NHIÊN LIỆU VÀ NĂNG LƯỢNG TÁI TẠO</a:t>
            </a:r>
            <a:endParaRPr lang="en-US" sz="42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59" grpId="0" animBg="1"/>
      <p:bldP spid="61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2505" y="953589"/>
            <a:ext cx="619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NHIÊN LIỆU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938E9E-93A8-4A3B-90B4-AC4BCAE0415F}"/>
              </a:ext>
            </a:extLst>
          </p:cNvPr>
          <p:cNvSpPr/>
          <p:nvPr/>
        </p:nvSpPr>
        <p:spPr>
          <a:xfrm>
            <a:off x="0" y="10897"/>
            <a:ext cx="12192000" cy="715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32: NHIÊN LIỆU VÀ NĂNG LƯỢNG TÁI TẠO</a:t>
            </a:r>
            <a:endParaRPr lang="en-US" sz="42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944294" y="1080198"/>
            <a:ext cx="4891409" cy="2688202"/>
          </a:xfrm>
          <a:prstGeom prst="cloudCallout">
            <a:avLst>
              <a:gd name="adj1" fmla="val -67920"/>
              <a:gd name="adj2" fmla="val 43816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3026169" y="1225521"/>
            <a:ext cx="4867421" cy="2397556"/>
          </a:xfrm>
          <a:prstGeom prst="cloudCallout">
            <a:avLst>
              <a:gd name="adj1" fmla="val -69099"/>
              <a:gd name="adj2" fmla="val 533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2505" y="2086736"/>
            <a:ext cx="11106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VD: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113" y="3994955"/>
            <a:ext cx="10603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5" y="3369275"/>
            <a:ext cx="7019365" cy="34887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8797" y="1485270"/>
            <a:ext cx="28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4662" y="3317842"/>
            <a:ext cx="375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474632" y="1099310"/>
            <a:ext cx="5970494" cy="2067624"/>
          </a:xfrm>
          <a:prstGeom prst="wedgeEllipseCallout">
            <a:avLst>
              <a:gd name="adj1" fmla="val -62950"/>
              <a:gd name="adj2" fmla="val 592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9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9" grpId="0" animBg="1"/>
      <p:bldP spid="9" grpId="1" animBg="1"/>
      <p:bldP spid="10" grpId="0"/>
      <p:bldP spid="12" grpId="0"/>
      <p:bldP spid="14" grpId="0"/>
      <p:bldP spid="15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" name="Dầu Mỏ Hình Thành Như Thế Nào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477"/>
            <a:ext cx="12290425" cy="69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81665B0-51A3-4529-941D-6D1CF20B1325}"/>
              </a:ext>
            </a:extLst>
          </p:cNvPr>
          <p:cNvSpPr/>
          <p:nvPr/>
        </p:nvSpPr>
        <p:spPr>
          <a:xfrm>
            <a:off x="731838" y="10384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点击此处输入标题内容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2A20E7E-35E2-42D3-871E-4E93C590761F}"/>
              </a:ext>
            </a:extLst>
          </p:cNvPr>
          <p:cNvSpPr/>
          <p:nvPr/>
        </p:nvSpPr>
        <p:spPr>
          <a:xfrm>
            <a:off x="764907" y="379592"/>
            <a:ext cx="27899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Please click here to add the required titles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" name="Sự hình thành than đá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478"/>
            <a:ext cx="12191999" cy="6965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398275" y="-1447835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716138" y="1417651"/>
            <a:ext cx="5491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CÙNG TIẾN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691" y="3202741"/>
            <a:ext cx="3251200" cy="338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13" y="3363158"/>
            <a:ext cx="1782506" cy="29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loud Callout 7"/>
          <p:cNvSpPr/>
          <p:nvPr/>
        </p:nvSpPr>
        <p:spPr>
          <a:xfrm>
            <a:off x="682435" y="2199443"/>
            <a:ext cx="4975886" cy="1482890"/>
          </a:xfrm>
          <a:prstGeom prst="cloudCallout">
            <a:avLst>
              <a:gd name="adj1" fmla="val -36507"/>
              <a:gd name="adj2" fmla="val 61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461954" y="1999967"/>
            <a:ext cx="4386604" cy="2017547"/>
          </a:xfrm>
          <a:prstGeom prst="wedgeEllipseCallout">
            <a:avLst>
              <a:gd name="adj1" fmla="val 51513"/>
              <a:gd name="adj2" fmla="val 4050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2435" y="379364"/>
            <a:ext cx="619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NHIÊN LIỆU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979" y="937232"/>
            <a:ext cx="375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1038583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113076" y="1802471"/>
            <a:ext cx="590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361" y="2576326"/>
            <a:ext cx="10991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" y="2576326"/>
            <a:ext cx="1033199" cy="1264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2">
                <a:lumMod val="20000"/>
                <a:lumOff val="80000"/>
                <a:alpha val="83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911755" y="962013"/>
            <a:ext cx="294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435" y="379364"/>
            <a:ext cx="619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NHIÊN LIỆU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38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914</Words>
  <Application>Microsoft Office PowerPoint</Application>
  <PresentationFormat>Widescreen</PresentationFormat>
  <Paragraphs>134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Adobe Gothic Std B</vt:lpstr>
      <vt:lpstr>Arial</vt:lpstr>
      <vt:lpstr>Arial Unicode MS</vt:lpstr>
      <vt:lpstr>Calibri</vt:lpstr>
      <vt:lpstr>Calibri Light</vt:lpstr>
      <vt:lpstr>等线</vt:lpstr>
      <vt:lpstr>PMingLiU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2021-08-27T02:51:12Z</dcterms:created>
  <dcterms:modified xsi:type="dcterms:W3CDTF">2021-08-29T03:18:09Z</dcterms:modified>
</cp:coreProperties>
</file>